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2" r:id="rId4"/>
    <p:sldId id="263" r:id="rId5"/>
    <p:sldId id="264" r:id="rId6"/>
    <p:sldId id="269" r:id="rId7"/>
    <p:sldId id="270" r:id="rId8"/>
    <p:sldId id="267" r:id="rId9"/>
    <p:sldId id="268" r:id="rId10"/>
    <p:sldId id="258" r:id="rId11"/>
    <p:sldId id="273" r:id="rId12"/>
    <p:sldId id="259" r:id="rId13"/>
    <p:sldId id="261" r:id="rId14"/>
    <p:sldId id="276" r:id="rId15"/>
    <p:sldId id="272" r:id="rId16"/>
    <p:sldId id="265" r:id="rId17"/>
    <p:sldId id="266" r:id="rId18"/>
    <p:sldId id="275" r:id="rId19"/>
    <p:sldId id="280" r:id="rId20"/>
    <p:sldId id="281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000"/>
    <a:srgbClr val="000000"/>
    <a:srgbClr val="331907"/>
    <a:srgbClr val="5E2E0E"/>
    <a:srgbClr val="3D1E09"/>
    <a:srgbClr val="4D260B"/>
    <a:srgbClr val="7D7D7D"/>
    <a:srgbClr val="874213"/>
    <a:srgbClr val="C5611D"/>
    <a:srgbClr val="834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6" autoAdjust="0"/>
    <p:restoredTop sz="96357" autoAdjust="0"/>
  </p:normalViewPr>
  <p:slideViewPr>
    <p:cSldViewPr snapToGrid="0">
      <p:cViewPr>
        <p:scale>
          <a:sx n="10" d="100"/>
          <a:sy n="10" d="100"/>
        </p:scale>
        <p:origin x="3690" y="2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F4ADF-1A32-420C-A7E3-78ADE3ACF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19BCF2E-57AF-4A56-BF5C-2B381D56F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66EDA7-7949-4B5F-B231-D88141C5B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F7FF83D-1FB7-4B9D-95D3-76DC1319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7A43B0-D093-40CF-9DDD-C32836AC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254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55FEE-C3D9-4364-9F7B-760325F9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1E2D406-19D7-4D73-BB0D-E633544DA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395967-FB92-47D7-858E-D89EFC5C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C7EF61-6F6C-43DD-9DB5-3E8FC84E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40B58C-8A0C-4DA7-B5C6-02B459DB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19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0091F88-4E9F-4CC1-AFA2-7D51962B4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CA49115-5F7C-45AD-82AA-71784CCF6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6E3C18-E362-4E36-BD70-9C809E5E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E14820F-54AC-4DB6-9D67-8EC306A3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248C31-3809-43EB-BE18-5F2D793E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427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F9F94-4CC6-44F7-BCD7-27489450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CA7D58-1092-4350-B17F-5789CB0BE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3FAF1D-FB82-48E1-B3A2-1F40C158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9D3022-F9CA-48EA-A195-209A4B78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C4EDFF-2952-4835-9834-1F4EA404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87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2C34E-910B-45AD-92BE-4BA54849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A68C68-C7CF-4ED9-B685-1B4C66AD2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4F33C5-2336-4702-BFD8-786B514B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23961B-4F47-4136-9C56-BA51B1C0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DFE3F29-48EF-43C4-AC3A-B501F863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38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A138E-7AD3-4E42-B0C8-EC9606BD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7B7740-9D88-4990-915F-B14A99A86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9D3217D-76BA-4FB0-9A66-F87B47673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236D83B-7820-4470-A75C-8F10AC0E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8FCD404-52DB-4AB4-98E3-A168025F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844379-B8DD-4A3A-975D-A57490C0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9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6A0F2-A131-4C70-992B-7FE2FC96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9A9C1E-91C7-4495-821E-56E6D720E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2856E5A-4845-46C5-A3A9-C9031C7DE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39A99AE-B071-4E29-BEA8-E4C4732E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329DADE-3D9D-4A1B-A7F8-EE573E73A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0CBB0DA-9317-456A-8F07-A5D9BE9B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EB15C20-6D76-46D8-B0A6-DF6BCA1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B091BC9-24DB-4FD0-92A9-3C95C0FA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113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85B59-57C2-4127-A510-1DDB3DB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5CA9276-2436-420F-B92B-E6B183992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97207C8-5D6C-4753-B1B0-8D5C5E20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97C32C8-2470-420D-8CA6-79FDA919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38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5430DD9-A913-4101-86AE-2C02E0C5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396F270-CF4B-4EC3-9ADB-124128CA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1B4C18-971A-44EC-80FE-998BF2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0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3C768-A978-420A-B77E-D776AFB2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8DEAFE-2C74-4BBE-ABA8-B6B9899B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B4542E9-E8B8-40D9-80D9-7D79152D6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A05BE2F-E00A-4923-8259-0AF47BBB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A44F673-DE71-4CF6-A3F1-1B967790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3CB34F-6318-44C6-BBED-9B7BA147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98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C0A85-23D8-4F16-90A4-92190F34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371330E-4189-4326-9FF2-5CB4EEA0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5B9395B-B611-444F-A7AF-6370123AA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9A48A4-DE2C-4267-B94E-281524D6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2DD30C-3FE6-415A-B2F1-51CA697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F7C1EC-A5AE-4B86-8072-16199C43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326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4625F53-F901-4D53-B31F-B567B924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5BBAB5-21D7-4188-922B-092352D1C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6E94E5-B9C5-4134-8BB7-10AB754D9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8D7445-1651-4884-9352-2438D93A5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F6BEE4-7934-4602-9E62-D74AD9197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22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9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hdphoto" Target="../media/hdphoto4.wdp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3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55.png"/><Relationship Id="rId5" Type="http://schemas.openxmlformats.org/officeDocument/2006/relationships/image" Target="../media/image6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7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83A0A74-9FFF-4825-B565-88D9F2DF2A87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152A41C-3E07-4FF9-9433-556A3DEF9DE5}"/>
              </a:ext>
            </a:extLst>
          </p:cNvPr>
          <p:cNvSpPr txBox="1"/>
          <p:nvPr/>
        </p:nvSpPr>
        <p:spPr>
          <a:xfrm>
            <a:off x="2393950" y="2066925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figures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3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367FDA41-87F9-4EE0-9CBE-10E45319627C}"/>
              </a:ext>
            </a:extLst>
          </p:cNvPr>
          <p:cNvSpPr txBox="1"/>
          <p:nvPr/>
        </p:nvSpPr>
        <p:spPr>
          <a:xfrm>
            <a:off x="5913120" y="776028"/>
            <a:ext cx="393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Things that are certain:</a:t>
            </a:r>
          </a:p>
          <a:p>
            <a:r>
              <a:rPr lang="en-US" dirty="0"/>
              <a:t>-(main)location: prison</a:t>
            </a:r>
          </a:p>
          <a:p>
            <a:r>
              <a:rPr lang="en-US" dirty="0"/>
              <a:t>-main character: stickman</a:t>
            </a:r>
          </a:p>
          <a:p>
            <a:r>
              <a:rPr lang="en-US" dirty="0"/>
              <a:t>-the wise man </a:t>
            </a:r>
            <a:r>
              <a:rPr lang="en-US" dirty="0" err="1"/>
              <a:t>easter</a:t>
            </a:r>
            <a:r>
              <a:rPr lang="en-US" dirty="0"/>
              <a:t> egg (Gandalf-like)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4ED556C-B590-4E70-8662-CD5C911DF4EC}"/>
              </a:ext>
            </a:extLst>
          </p:cNvPr>
          <p:cNvSpPr txBox="1"/>
          <p:nvPr/>
        </p:nvSpPr>
        <p:spPr>
          <a:xfrm>
            <a:off x="845611" y="670326"/>
            <a:ext cx="39395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Necessaries:</a:t>
            </a:r>
          </a:p>
          <a:p>
            <a:r>
              <a:rPr lang="en-US" dirty="0"/>
              <a:t>-full on script</a:t>
            </a:r>
          </a:p>
          <a:p>
            <a:r>
              <a:rPr lang="en-US" dirty="0"/>
              <a:t>-locations</a:t>
            </a:r>
          </a:p>
          <a:p>
            <a:r>
              <a:rPr lang="en-US" dirty="0"/>
              <a:t>-(multiple?) wallpapers</a:t>
            </a:r>
          </a:p>
          <a:p>
            <a:r>
              <a:rPr lang="en-US" dirty="0"/>
              <a:t>-music/sound effects?</a:t>
            </a:r>
          </a:p>
          <a:p>
            <a:r>
              <a:rPr lang="en-US" dirty="0"/>
              <a:t>-video?</a:t>
            </a:r>
          </a:p>
          <a:p>
            <a:r>
              <a:rPr lang="en-US" dirty="0"/>
              <a:t>-end credits?</a:t>
            </a:r>
          </a:p>
          <a:p>
            <a:r>
              <a:rPr lang="en-US" dirty="0"/>
              <a:t>-intro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characters:</a:t>
            </a:r>
          </a:p>
          <a:p>
            <a:r>
              <a:rPr lang="en-US" dirty="0"/>
              <a:t>-Stickman</a:t>
            </a:r>
          </a:p>
          <a:p>
            <a:r>
              <a:rPr lang="en-US" dirty="0"/>
              <a:t>-Roommate?</a:t>
            </a:r>
          </a:p>
          <a:p>
            <a:r>
              <a:rPr lang="en-US" dirty="0"/>
              <a:t>-</a:t>
            </a:r>
            <a:r>
              <a:rPr lang="nl-NL" dirty="0"/>
              <a:t>Gandalf (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 </a:t>
            </a:r>
            <a:r>
              <a:rPr lang="nl-NL" dirty="0" err="1"/>
              <a:t>though</a:t>
            </a:r>
            <a:r>
              <a:rPr lang="nl-NL" dirty="0"/>
              <a:t>)(/</a:t>
            </a:r>
            <a:r>
              <a:rPr lang="nl-NL" dirty="0" err="1"/>
              <a:t>playable</a:t>
            </a:r>
            <a:r>
              <a:rPr lang="nl-NL" dirty="0"/>
              <a:t> </a:t>
            </a:r>
            <a:r>
              <a:rPr lang="nl-NL" dirty="0" err="1"/>
              <a:t>character</a:t>
            </a:r>
            <a:r>
              <a:rPr lang="nl-NL" dirty="0"/>
              <a:t>?)</a:t>
            </a:r>
            <a:endParaRPr lang="en-US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496ADA-ECC2-4488-B12B-F35464092A50}"/>
              </a:ext>
            </a:extLst>
          </p:cNvPr>
          <p:cNvSpPr txBox="1"/>
          <p:nvPr/>
        </p:nvSpPr>
        <p:spPr>
          <a:xfrm>
            <a:off x="6190628" y="5446705"/>
            <a:ext cx="510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Secondary/tertiary location (begin/end)?</a:t>
            </a:r>
          </a:p>
          <a:p>
            <a:r>
              <a:rPr lang="en-US" dirty="0"/>
              <a:t>If possible </a:t>
            </a:r>
            <a:r>
              <a:rPr lang="en-US" dirty="0" err="1"/>
              <a:t>lifes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1EE12BC-D0E5-47B2-93F7-406CDA19BAE0}"/>
              </a:ext>
            </a:extLst>
          </p:cNvPr>
          <p:cNvSpPr txBox="1"/>
          <p:nvPr/>
        </p:nvSpPr>
        <p:spPr>
          <a:xfrm>
            <a:off x="6015755" y="3275045"/>
            <a:ext cx="4723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Technical:</a:t>
            </a:r>
          </a:p>
          <a:p>
            <a:endParaRPr lang="en-US" dirty="0"/>
          </a:p>
          <a:p>
            <a:r>
              <a:rPr lang="en-US" dirty="0"/>
              <a:t>Change speech bubbles with </a:t>
            </a:r>
            <a:r>
              <a:rPr lang="en-US" dirty="0" err="1"/>
              <a:t>img</a:t>
            </a:r>
            <a:r>
              <a:rPr lang="en-US" dirty="0"/>
              <a:t> change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610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4387455-27C1-4AB6-996F-012DADAF6028}"/>
              </a:ext>
            </a:extLst>
          </p:cNvPr>
          <p:cNvSpPr/>
          <p:nvPr/>
        </p:nvSpPr>
        <p:spPr>
          <a:xfrm>
            <a:off x="2734938" y="1661974"/>
            <a:ext cx="67221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script: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Start: I swear </a:t>
            </a:r>
            <a:r>
              <a:rPr lang="en-US" dirty="0" err="1"/>
              <a:t>im</a:t>
            </a:r>
            <a:r>
              <a:rPr lang="en-US" dirty="0"/>
              <a:t> not guilty (getting arrested), later the choice to tell/see how he ended up there</a:t>
            </a:r>
          </a:p>
          <a:p>
            <a:endParaRPr lang="en-US" dirty="0"/>
          </a:p>
          <a:p>
            <a:r>
              <a:rPr lang="en-US" dirty="0"/>
              <a:t>Prison-cell scene:</a:t>
            </a:r>
          </a:p>
          <a:p>
            <a:r>
              <a:rPr lang="en-US" dirty="0"/>
              <a:t>Choices:</a:t>
            </a:r>
          </a:p>
          <a:p>
            <a:r>
              <a:rPr lang="en-US" dirty="0"/>
              <a:t>-steal guards keys</a:t>
            </a:r>
          </a:p>
          <a:p>
            <a:r>
              <a:rPr lang="en-US" dirty="0"/>
              <a:t>-look for loot in beds etc. [guard notices, asks what you are doing]</a:t>
            </a:r>
          </a:p>
          <a:p>
            <a:r>
              <a:rPr lang="en-US" dirty="0"/>
              <a:t>-wait [results in roommate coming]</a:t>
            </a:r>
          </a:p>
          <a:p>
            <a:endParaRPr lang="en-US" dirty="0"/>
          </a:p>
          <a:p>
            <a:r>
              <a:rPr lang="en-US" dirty="0"/>
              <a:t>Court: don’t fall asleep, you’ll miss the fun part (history of stick just passed)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22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83A0A74-9FFF-4825-B565-88D9F2DF2A87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152A41C-3E07-4FF9-9433-556A3DEF9DE5}"/>
              </a:ext>
            </a:extLst>
          </p:cNvPr>
          <p:cNvSpPr txBox="1"/>
          <p:nvPr/>
        </p:nvSpPr>
        <p:spPr>
          <a:xfrm>
            <a:off x="165101" y="1851645"/>
            <a:ext cx="12109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Arial Black" panose="020B0A04020102020204" pitchFamily="34" charset="0"/>
              </a:rPr>
              <a:t>settings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EB3976E3-1BC3-4FF2-9D68-F51D7A72D6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158"/>
              </a:gs>
              <a:gs pos="61000">
                <a:srgbClr val="F8300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A4B77-E06B-4E6D-ACDD-4685D5559B48}"/>
              </a:ext>
            </a:extLst>
          </p:cNvPr>
          <p:cNvSpPr/>
          <p:nvPr/>
        </p:nvSpPr>
        <p:spPr>
          <a:xfrm>
            <a:off x="1542277" y="1314828"/>
            <a:ext cx="3676650" cy="3676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054100">
              <a:srgbClr val="FFFF0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6">
            <a:extLst>
              <a:ext uri="{FF2B5EF4-FFF2-40B4-BE49-F238E27FC236}">
                <a16:creationId xmlns:a16="http://schemas.microsoft.com/office/drawing/2014/main" id="{7E3F6065-F62B-47FB-89BC-32C40DBAB98F}"/>
              </a:ext>
            </a:extLst>
          </p:cNvPr>
          <p:cNvSpPr/>
          <p:nvPr/>
        </p:nvSpPr>
        <p:spPr>
          <a:xfrm>
            <a:off x="8686800" y="2657473"/>
            <a:ext cx="3505200" cy="1985965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86364 h 3021810"/>
              <a:gd name="connsiteX1" fmla="*/ 2469461 w 12192000"/>
              <a:gd name="connsiteY1" fmla="*/ 112519 h 3021810"/>
              <a:gd name="connsiteX2" fmla="*/ 7419975 w 12192000"/>
              <a:gd name="connsiteY2" fmla="*/ 364336 h 3021810"/>
              <a:gd name="connsiteX3" fmla="*/ 12192000 w 12192000"/>
              <a:gd name="connsiteY3" fmla="*/ 107160 h 3021810"/>
              <a:gd name="connsiteX4" fmla="*/ 12192000 w 12192000"/>
              <a:gd name="connsiteY4" fmla="*/ 3021810 h 3021810"/>
              <a:gd name="connsiteX5" fmla="*/ 0 w 12192000"/>
              <a:gd name="connsiteY5" fmla="*/ 3021810 h 3021810"/>
              <a:gd name="connsiteX6" fmla="*/ 165652 w 12192000"/>
              <a:gd name="connsiteY6" fmla="*/ 2786364 h 302181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7419975 w 12192000"/>
              <a:gd name="connsiteY2" fmla="*/ 257176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783055 h 3018501"/>
              <a:gd name="connsiteX1" fmla="*/ 2469461 w 12192000"/>
              <a:gd name="connsiteY1" fmla="*/ 109210 h 3018501"/>
              <a:gd name="connsiteX2" fmla="*/ 4802671 w 12192000"/>
              <a:gd name="connsiteY2" fmla="*/ 256835 h 3018501"/>
              <a:gd name="connsiteX3" fmla="*/ 7487478 w 12192000"/>
              <a:gd name="connsiteY3" fmla="*/ 614659 h 3018501"/>
              <a:gd name="connsiteX4" fmla="*/ 12192000 w 12192000"/>
              <a:gd name="connsiteY4" fmla="*/ 103851 h 3018501"/>
              <a:gd name="connsiteX5" fmla="*/ 12192000 w 12192000"/>
              <a:gd name="connsiteY5" fmla="*/ 3018501 h 3018501"/>
              <a:gd name="connsiteX6" fmla="*/ 0 w 12192000"/>
              <a:gd name="connsiteY6" fmla="*/ 3018501 h 3018501"/>
              <a:gd name="connsiteX7" fmla="*/ 165652 w 12192000"/>
              <a:gd name="connsiteY7" fmla="*/ 2783055 h 3018501"/>
              <a:gd name="connsiteX0" fmla="*/ 165652 w 12192000"/>
              <a:gd name="connsiteY0" fmla="*/ 2745654 h 2981100"/>
              <a:gd name="connsiteX1" fmla="*/ 2469461 w 12192000"/>
              <a:gd name="connsiteY1" fmla="*/ 71809 h 2981100"/>
              <a:gd name="connsiteX2" fmla="*/ 4802671 w 12192000"/>
              <a:gd name="connsiteY2" fmla="*/ 219434 h 2981100"/>
              <a:gd name="connsiteX3" fmla="*/ 6990522 w 12192000"/>
              <a:gd name="connsiteY3" fmla="*/ 1232174 h 2981100"/>
              <a:gd name="connsiteX4" fmla="*/ 12192000 w 12192000"/>
              <a:gd name="connsiteY4" fmla="*/ 66450 h 2981100"/>
              <a:gd name="connsiteX5" fmla="*/ 12192000 w 12192000"/>
              <a:gd name="connsiteY5" fmla="*/ 2981100 h 2981100"/>
              <a:gd name="connsiteX6" fmla="*/ 0 w 12192000"/>
              <a:gd name="connsiteY6" fmla="*/ 2981100 h 2981100"/>
              <a:gd name="connsiteX7" fmla="*/ 165652 w 12192000"/>
              <a:gd name="connsiteY7" fmla="*/ 2745654 h 2981100"/>
              <a:gd name="connsiteX0" fmla="*/ 165652 w 12192000"/>
              <a:gd name="connsiteY0" fmla="*/ 2783943 h 3019389"/>
              <a:gd name="connsiteX1" fmla="*/ 2469461 w 12192000"/>
              <a:gd name="connsiteY1" fmla="*/ 110098 h 3019389"/>
              <a:gd name="connsiteX2" fmla="*/ 4802671 w 12192000"/>
              <a:gd name="connsiteY2" fmla="*/ 257723 h 3019389"/>
              <a:gd name="connsiteX3" fmla="*/ 6990522 w 12192000"/>
              <a:gd name="connsiteY3" fmla="*/ 1270463 h 3019389"/>
              <a:gd name="connsiteX4" fmla="*/ 12192000 w 12192000"/>
              <a:gd name="connsiteY4" fmla="*/ 104739 h 3019389"/>
              <a:gd name="connsiteX5" fmla="*/ 12192000 w 12192000"/>
              <a:gd name="connsiteY5" fmla="*/ 3019389 h 3019389"/>
              <a:gd name="connsiteX6" fmla="*/ 0 w 12192000"/>
              <a:gd name="connsiteY6" fmla="*/ 3019389 h 3019389"/>
              <a:gd name="connsiteX7" fmla="*/ 165652 w 12192000"/>
              <a:gd name="connsiteY7" fmla="*/ 2783943 h 3019389"/>
              <a:gd name="connsiteX0" fmla="*/ 165652 w 12192000"/>
              <a:gd name="connsiteY0" fmla="*/ 2810283 h 3045729"/>
              <a:gd name="connsiteX1" fmla="*/ 2469461 w 12192000"/>
              <a:gd name="connsiteY1" fmla="*/ 136438 h 3045729"/>
              <a:gd name="connsiteX2" fmla="*/ 4802671 w 12192000"/>
              <a:gd name="connsiteY2" fmla="*/ 284063 h 3045729"/>
              <a:gd name="connsiteX3" fmla="*/ 6990522 w 12192000"/>
              <a:gd name="connsiteY3" fmla="*/ 1296803 h 3045729"/>
              <a:gd name="connsiteX4" fmla="*/ 8779565 w 12192000"/>
              <a:gd name="connsiteY4" fmla="*/ 582349 h 3045729"/>
              <a:gd name="connsiteX5" fmla="*/ 12192000 w 12192000"/>
              <a:gd name="connsiteY5" fmla="*/ 131079 h 3045729"/>
              <a:gd name="connsiteX6" fmla="*/ 12192000 w 12192000"/>
              <a:gd name="connsiteY6" fmla="*/ 3045729 h 3045729"/>
              <a:gd name="connsiteX7" fmla="*/ 0 w 12192000"/>
              <a:gd name="connsiteY7" fmla="*/ 3045729 h 3045729"/>
              <a:gd name="connsiteX8" fmla="*/ 165652 w 12192000"/>
              <a:gd name="connsiteY8" fmla="*/ 2810283 h 3045729"/>
              <a:gd name="connsiteX0" fmla="*/ 165652 w 12192000"/>
              <a:gd name="connsiteY0" fmla="*/ 2955796 h 3191242"/>
              <a:gd name="connsiteX1" fmla="*/ 2469461 w 12192000"/>
              <a:gd name="connsiteY1" fmla="*/ 281951 h 3191242"/>
              <a:gd name="connsiteX2" fmla="*/ 4802671 w 12192000"/>
              <a:gd name="connsiteY2" fmla="*/ 429576 h 3191242"/>
              <a:gd name="connsiteX3" fmla="*/ 6990522 w 12192000"/>
              <a:gd name="connsiteY3" fmla="*/ 1442316 h 3191242"/>
              <a:gd name="connsiteX4" fmla="*/ 8448261 w 12192000"/>
              <a:gd name="connsiteY4" fmla="*/ 177137 h 3191242"/>
              <a:gd name="connsiteX5" fmla="*/ 12192000 w 12192000"/>
              <a:gd name="connsiteY5" fmla="*/ 276592 h 3191242"/>
              <a:gd name="connsiteX6" fmla="*/ 12192000 w 12192000"/>
              <a:gd name="connsiteY6" fmla="*/ 3191242 h 3191242"/>
              <a:gd name="connsiteX7" fmla="*/ 0 w 12192000"/>
              <a:gd name="connsiteY7" fmla="*/ 3191242 h 3191242"/>
              <a:gd name="connsiteX8" fmla="*/ 165652 w 12192000"/>
              <a:gd name="connsiteY8" fmla="*/ 2955796 h 3191242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843991 h 3079437"/>
              <a:gd name="connsiteX1" fmla="*/ 2469461 w 12192000"/>
              <a:gd name="connsiteY1" fmla="*/ 170146 h 3079437"/>
              <a:gd name="connsiteX2" fmla="*/ 4802671 w 12192000"/>
              <a:gd name="connsiteY2" fmla="*/ 317771 h 3079437"/>
              <a:gd name="connsiteX3" fmla="*/ 6990522 w 12192000"/>
              <a:gd name="connsiteY3" fmla="*/ 1330511 h 3079437"/>
              <a:gd name="connsiteX4" fmla="*/ 8448261 w 12192000"/>
              <a:gd name="connsiteY4" fmla="*/ 65332 h 3079437"/>
              <a:gd name="connsiteX5" fmla="*/ 9574696 w 12192000"/>
              <a:gd name="connsiteY5" fmla="*/ 333252 h 3079437"/>
              <a:gd name="connsiteX6" fmla="*/ 12192000 w 12192000"/>
              <a:gd name="connsiteY6" fmla="*/ 164787 h 3079437"/>
              <a:gd name="connsiteX7" fmla="*/ 12192000 w 12192000"/>
              <a:gd name="connsiteY7" fmla="*/ 3079437 h 3079437"/>
              <a:gd name="connsiteX8" fmla="*/ 0 w 12192000"/>
              <a:gd name="connsiteY8" fmla="*/ 3079437 h 3079437"/>
              <a:gd name="connsiteX9" fmla="*/ 165652 w 12192000"/>
              <a:gd name="connsiteY9" fmla="*/ 2843991 h 3079437"/>
              <a:gd name="connsiteX0" fmla="*/ 165652 w 12192000"/>
              <a:gd name="connsiteY0" fmla="*/ 2804934 h 3040380"/>
              <a:gd name="connsiteX1" fmla="*/ 2469461 w 12192000"/>
              <a:gd name="connsiteY1" fmla="*/ 131089 h 3040380"/>
              <a:gd name="connsiteX2" fmla="*/ 4802671 w 12192000"/>
              <a:gd name="connsiteY2" fmla="*/ 278714 h 3040380"/>
              <a:gd name="connsiteX3" fmla="*/ 6990522 w 12192000"/>
              <a:gd name="connsiteY3" fmla="*/ 1291454 h 3040380"/>
              <a:gd name="connsiteX4" fmla="*/ 8448261 w 12192000"/>
              <a:gd name="connsiteY4" fmla="*/ 26275 h 3040380"/>
              <a:gd name="connsiteX5" fmla="*/ 9773478 w 12192000"/>
              <a:gd name="connsiteY5" fmla="*/ 591885 h 3040380"/>
              <a:gd name="connsiteX6" fmla="*/ 12192000 w 12192000"/>
              <a:gd name="connsiteY6" fmla="*/ 125730 h 3040380"/>
              <a:gd name="connsiteX7" fmla="*/ 12192000 w 12192000"/>
              <a:gd name="connsiteY7" fmla="*/ 3040380 h 3040380"/>
              <a:gd name="connsiteX8" fmla="*/ 0 w 12192000"/>
              <a:gd name="connsiteY8" fmla="*/ 3040380 h 3040380"/>
              <a:gd name="connsiteX9" fmla="*/ 165652 w 12192000"/>
              <a:gd name="connsiteY9" fmla="*/ 2804934 h 3040380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45440 h 3080886"/>
              <a:gd name="connsiteX1" fmla="*/ 2469461 w 12192000"/>
              <a:gd name="connsiteY1" fmla="*/ 171595 h 3080886"/>
              <a:gd name="connsiteX2" fmla="*/ 4802671 w 12192000"/>
              <a:gd name="connsiteY2" fmla="*/ 319220 h 3080886"/>
              <a:gd name="connsiteX3" fmla="*/ 6990522 w 12192000"/>
              <a:gd name="connsiteY3" fmla="*/ 1331960 h 3080886"/>
              <a:gd name="connsiteX4" fmla="*/ 8448261 w 12192000"/>
              <a:gd name="connsiteY4" fmla="*/ 66781 h 3080886"/>
              <a:gd name="connsiteX5" fmla="*/ 9773478 w 12192000"/>
              <a:gd name="connsiteY5" fmla="*/ 632391 h 3080886"/>
              <a:gd name="connsiteX6" fmla="*/ 12192000 w 12192000"/>
              <a:gd name="connsiteY6" fmla="*/ 166236 h 3080886"/>
              <a:gd name="connsiteX7" fmla="*/ 12192000 w 12192000"/>
              <a:gd name="connsiteY7" fmla="*/ 3080886 h 3080886"/>
              <a:gd name="connsiteX8" fmla="*/ 0 w 12192000"/>
              <a:gd name="connsiteY8" fmla="*/ 3080886 h 3080886"/>
              <a:gd name="connsiteX9" fmla="*/ 165652 w 12192000"/>
              <a:gd name="connsiteY9" fmla="*/ 2845440 h 3080886"/>
              <a:gd name="connsiteX0" fmla="*/ 165652 w 12192000"/>
              <a:gd name="connsiteY0" fmla="*/ 2901038 h 3136484"/>
              <a:gd name="connsiteX1" fmla="*/ 2469461 w 12192000"/>
              <a:gd name="connsiteY1" fmla="*/ 227193 h 3136484"/>
              <a:gd name="connsiteX2" fmla="*/ 4802671 w 12192000"/>
              <a:gd name="connsiteY2" fmla="*/ 374818 h 3136484"/>
              <a:gd name="connsiteX3" fmla="*/ 6990522 w 12192000"/>
              <a:gd name="connsiteY3" fmla="*/ 1387558 h 3136484"/>
              <a:gd name="connsiteX4" fmla="*/ 8448261 w 12192000"/>
              <a:gd name="connsiteY4" fmla="*/ 122379 h 3136484"/>
              <a:gd name="connsiteX5" fmla="*/ 9773478 w 12192000"/>
              <a:gd name="connsiteY5" fmla="*/ 687989 h 3136484"/>
              <a:gd name="connsiteX6" fmla="*/ 10502348 w 12192000"/>
              <a:gd name="connsiteY6" fmla="*/ 256337 h 3136484"/>
              <a:gd name="connsiteX7" fmla="*/ 12192000 w 12192000"/>
              <a:gd name="connsiteY7" fmla="*/ 221834 h 3136484"/>
              <a:gd name="connsiteX8" fmla="*/ 12192000 w 12192000"/>
              <a:gd name="connsiteY8" fmla="*/ 3136484 h 3136484"/>
              <a:gd name="connsiteX9" fmla="*/ 0 w 12192000"/>
              <a:gd name="connsiteY9" fmla="*/ 3136484 h 3136484"/>
              <a:gd name="connsiteX10" fmla="*/ 165652 w 12192000"/>
              <a:gd name="connsiteY10" fmla="*/ 2901038 h 3136484"/>
              <a:gd name="connsiteX0" fmla="*/ 165652 w 12192000"/>
              <a:gd name="connsiteY0" fmla="*/ 2982831 h 3218277"/>
              <a:gd name="connsiteX1" fmla="*/ 2469461 w 12192000"/>
              <a:gd name="connsiteY1" fmla="*/ 308986 h 3218277"/>
              <a:gd name="connsiteX2" fmla="*/ 4802671 w 12192000"/>
              <a:gd name="connsiteY2" fmla="*/ 456611 h 3218277"/>
              <a:gd name="connsiteX3" fmla="*/ 6990522 w 12192000"/>
              <a:gd name="connsiteY3" fmla="*/ 1469351 h 3218277"/>
              <a:gd name="connsiteX4" fmla="*/ 8448261 w 12192000"/>
              <a:gd name="connsiteY4" fmla="*/ 204172 h 3218277"/>
              <a:gd name="connsiteX5" fmla="*/ 9773478 w 12192000"/>
              <a:gd name="connsiteY5" fmla="*/ 769782 h 3218277"/>
              <a:gd name="connsiteX6" fmla="*/ 10270435 w 12192000"/>
              <a:gd name="connsiteY6" fmla="*/ 114862 h 3218277"/>
              <a:gd name="connsiteX7" fmla="*/ 12192000 w 12192000"/>
              <a:gd name="connsiteY7" fmla="*/ 303627 h 3218277"/>
              <a:gd name="connsiteX8" fmla="*/ 12192000 w 12192000"/>
              <a:gd name="connsiteY8" fmla="*/ 3218277 h 3218277"/>
              <a:gd name="connsiteX9" fmla="*/ 0 w 12192000"/>
              <a:gd name="connsiteY9" fmla="*/ 3218277 h 3218277"/>
              <a:gd name="connsiteX10" fmla="*/ 165652 w 12192000"/>
              <a:gd name="connsiteY10" fmla="*/ 2982831 h 3218277"/>
              <a:gd name="connsiteX0" fmla="*/ 165652 w 12192000"/>
              <a:gd name="connsiteY0" fmla="*/ 2982833 h 3218279"/>
              <a:gd name="connsiteX1" fmla="*/ 2469461 w 12192000"/>
              <a:gd name="connsiteY1" fmla="*/ 308988 h 3218279"/>
              <a:gd name="connsiteX2" fmla="*/ 4802671 w 12192000"/>
              <a:gd name="connsiteY2" fmla="*/ 456613 h 3218279"/>
              <a:gd name="connsiteX3" fmla="*/ 6990522 w 12192000"/>
              <a:gd name="connsiteY3" fmla="*/ 1469353 h 3218279"/>
              <a:gd name="connsiteX4" fmla="*/ 8448261 w 12192000"/>
              <a:gd name="connsiteY4" fmla="*/ 204174 h 3218279"/>
              <a:gd name="connsiteX5" fmla="*/ 9773478 w 12192000"/>
              <a:gd name="connsiteY5" fmla="*/ 769784 h 3218279"/>
              <a:gd name="connsiteX6" fmla="*/ 10270435 w 12192000"/>
              <a:gd name="connsiteY6" fmla="*/ 114864 h 3218279"/>
              <a:gd name="connsiteX7" fmla="*/ 12192000 w 12192000"/>
              <a:gd name="connsiteY7" fmla="*/ 303629 h 3218279"/>
              <a:gd name="connsiteX8" fmla="*/ 12192000 w 12192000"/>
              <a:gd name="connsiteY8" fmla="*/ 3218279 h 3218279"/>
              <a:gd name="connsiteX9" fmla="*/ 0 w 12192000"/>
              <a:gd name="connsiteY9" fmla="*/ 3218279 h 3218279"/>
              <a:gd name="connsiteX10" fmla="*/ 165652 w 12192000"/>
              <a:gd name="connsiteY10" fmla="*/ 2982833 h 3218279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103415">
                <a:moveTo>
                  <a:pt x="165652" y="2867969"/>
                </a:moveTo>
                <a:cubicBezTo>
                  <a:pt x="2361096" y="2929055"/>
                  <a:pt x="2277993" y="1190367"/>
                  <a:pt x="2469461" y="194124"/>
                </a:cubicBezTo>
                <a:cubicBezTo>
                  <a:pt x="4324696" y="1714131"/>
                  <a:pt x="4699346" y="970138"/>
                  <a:pt x="4802671" y="341749"/>
                </a:cubicBezTo>
                <a:cubicBezTo>
                  <a:pt x="5804661" y="1244635"/>
                  <a:pt x="5758967" y="1379986"/>
                  <a:pt x="6990522" y="1354489"/>
                </a:cubicBezTo>
                <a:cubicBezTo>
                  <a:pt x="7951513" y="764171"/>
                  <a:pt x="7813263" y="774785"/>
                  <a:pt x="8448261" y="89310"/>
                </a:cubicBezTo>
                <a:cubicBezTo>
                  <a:pt x="9375913" y="548248"/>
                  <a:pt x="9712741" y="578807"/>
                  <a:pt x="9773478" y="654920"/>
                </a:cubicBezTo>
                <a:cubicBezTo>
                  <a:pt x="10115826" y="677246"/>
                  <a:pt x="10165523" y="226537"/>
                  <a:pt x="10270435" y="0"/>
                </a:cubicBezTo>
                <a:cubicBezTo>
                  <a:pt x="11501784" y="606993"/>
                  <a:pt x="11247784" y="363658"/>
                  <a:pt x="12192000" y="188765"/>
                </a:cubicBezTo>
                <a:lnTo>
                  <a:pt x="12192000" y="3103415"/>
                </a:lnTo>
                <a:lnTo>
                  <a:pt x="0" y="3103415"/>
                </a:lnTo>
                <a:lnTo>
                  <a:pt x="165652" y="286796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CC5D5C6-047B-4077-AE59-0FE33CBAB14D}"/>
              </a:ext>
            </a:extLst>
          </p:cNvPr>
          <p:cNvSpPr/>
          <p:nvPr/>
        </p:nvSpPr>
        <p:spPr>
          <a:xfrm>
            <a:off x="0" y="3829012"/>
            <a:ext cx="12192000" cy="3028987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28987">
                <a:moveTo>
                  <a:pt x="0" y="114337"/>
                </a:moveTo>
                <a:cubicBezTo>
                  <a:pt x="1930400" y="473112"/>
                  <a:pt x="2774950" y="327062"/>
                  <a:pt x="4391025" y="104812"/>
                </a:cubicBezTo>
                <a:cubicBezTo>
                  <a:pt x="5649912" y="61950"/>
                  <a:pt x="6024563" y="-220624"/>
                  <a:pt x="7419975" y="371513"/>
                </a:cubicBezTo>
                <a:cubicBezTo>
                  <a:pt x="10072688" y="1144626"/>
                  <a:pt x="10561638" y="138150"/>
                  <a:pt x="12192000" y="114337"/>
                </a:cubicBezTo>
                <a:lnTo>
                  <a:pt x="12192000" y="3028987"/>
                </a:lnTo>
                <a:lnTo>
                  <a:pt x="0" y="3028987"/>
                </a:lnTo>
                <a:lnTo>
                  <a:pt x="0" y="114337"/>
                </a:lnTo>
                <a:close/>
              </a:path>
            </a:pathLst>
          </a:custGeom>
          <a:solidFill>
            <a:srgbClr val="47D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10" descr="Afbeeldingsresultaat voor telephone poles png">
            <a:extLst>
              <a:ext uri="{FF2B5EF4-FFF2-40B4-BE49-F238E27FC236}">
                <a16:creationId xmlns:a16="http://schemas.microsoft.com/office/drawing/2014/main" id="{F88F6240-DB4A-415C-956A-AE08327F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97" y="4302441"/>
            <a:ext cx="56272" cy="6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868A5007-AF93-40D7-AECC-64E4BBF09043}"/>
              </a:ext>
            </a:extLst>
          </p:cNvPr>
          <p:cNvSpPr/>
          <p:nvPr/>
        </p:nvSpPr>
        <p:spPr>
          <a:xfrm>
            <a:off x="0" y="832004"/>
            <a:ext cx="12192000" cy="3981951"/>
          </a:xfrm>
          <a:prstGeom prst="rect">
            <a:avLst/>
          </a:prstGeom>
          <a:gradFill>
            <a:gsLst>
              <a:gs pos="74000">
                <a:srgbClr val="CC6600"/>
              </a:gs>
              <a:gs pos="87000">
                <a:srgbClr val="CFA64A">
                  <a:lumMod val="70000"/>
                  <a:lumOff val="3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29F558-2DB6-4888-92B9-EE5495D654FF}"/>
              </a:ext>
            </a:extLst>
          </p:cNvPr>
          <p:cNvSpPr/>
          <p:nvPr/>
        </p:nvSpPr>
        <p:spPr>
          <a:xfrm>
            <a:off x="0" y="4775200"/>
            <a:ext cx="12192000" cy="2082800"/>
          </a:xfrm>
          <a:prstGeom prst="rect">
            <a:avLst/>
          </a:prstGeom>
          <a:gradFill flip="none" rotWithShape="1">
            <a:gsLst>
              <a:gs pos="61000">
                <a:srgbClr val="C00000"/>
              </a:gs>
              <a:gs pos="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122" name="Picture 2" descr="Afbeeldingsresultaat voor court cartoon">
            <a:extLst>
              <a:ext uri="{FF2B5EF4-FFF2-40B4-BE49-F238E27FC236}">
                <a16:creationId xmlns:a16="http://schemas.microsoft.com/office/drawing/2014/main" id="{00C0EC3D-71D9-445A-B254-D799CBEB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-5267325"/>
            <a:ext cx="76200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hthoek 57">
            <a:extLst>
              <a:ext uri="{FF2B5EF4-FFF2-40B4-BE49-F238E27FC236}">
                <a16:creationId xmlns:a16="http://schemas.microsoft.com/office/drawing/2014/main" id="{AF29F759-AF95-41C0-9075-27BEBC9B9554}"/>
              </a:ext>
            </a:extLst>
          </p:cNvPr>
          <p:cNvSpPr/>
          <p:nvPr/>
        </p:nvSpPr>
        <p:spPr>
          <a:xfrm>
            <a:off x="0" y="1889851"/>
            <a:ext cx="12192000" cy="65247"/>
          </a:xfrm>
          <a:prstGeom prst="rect">
            <a:avLst/>
          </a:prstGeom>
          <a:solidFill>
            <a:srgbClr val="6B340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04CC0F0-2E36-45ED-87F6-9AA2B9DB12C0}"/>
              </a:ext>
            </a:extLst>
          </p:cNvPr>
          <p:cNvSpPr/>
          <p:nvPr/>
        </p:nvSpPr>
        <p:spPr>
          <a:xfrm>
            <a:off x="0" y="4742576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Rechthoek: afgeronde hoeken 76">
            <a:extLst>
              <a:ext uri="{FF2B5EF4-FFF2-40B4-BE49-F238E27FC236}">
                <a16:creationId xmlns:a16="http://schemas.microsoft.com/office/drawing/2014/main" id="{E5150A8F-C945-4201-B29E-EA2B39A5C0D0}"/>
              </a:ext>
            </a:extLst>
          </p:cNvPr>
          <p:cNvSpPr/>
          <p:nvPr/>
        </p:nvSpPr>
        <p:spPr>
          <a:xfrm>
            <a:off x="10035770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E4A58D8E-18D5-4552-B2AE-6FF133B8D0A1}"/>
              </a:ext>
            </a:extLst>
          </p:cNvPr>
          <p:cNvSpPr/>
          <p:nvPr/>
        </p:nvSpPr>
        <p:spPr>
          <a:xfrm>
            <a:off x="0" y="-2521"/>
            <a:ext cx="12192000" cy="780321"/>
          </a:xfrm>
          <a:prstGeom prst="rect">
            <a:avLst/>
          </a:prstGeom>
          <a:gradFill>
            <a:gsLst>
              <a:gs pos="54000">
                <a:srgbClr val="CC6600">
                  <a:lumMod val="80000"/>
                </a:srgbClr>
              </a:gs>
              <a:gs pos="100000">
                <a:srgbClr val="8D650D">
                  <a:lumMod val="94000"/>
                  <a:lumOff val="6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BF2F1362-CAE0-4318-AB40-30766E62DDC1}"/>
              </a:ext>
            </a:extLst>
          </p:cNvPr>
          <p:cNvSpPr/>
          <p:nvPr/>
        </p:nvSpPr>
        <p:spPr>
          <a:xfrm>
            <a:off x="0" y="641658"/>
            <a:ext cx="12192000" cy="151591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D9B116E-8B4B-4E70-BA08-48A7EDFF46FC}"/>
              </a:ext>
            </a:extLst>
          </p:cNvPr>
          <p:cNvSpPr/>
          <p:nvPr/>
        </p:nvSpPr>
        <p:spPr>
          <a:xfrm>
            <a:off x="0" y="784860"/>
            <a:ext cx="12192000" cy="151591"/>
          </a:xfrm>
          <a:prstGeom prst="rect">
            <a:avLst/>
          </a:prstGeom>
          <a:solidFill>
            <a:srgbClr val="CFA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Vrije vorm: vorm 54">
            <a:extLst>
              <a:ext uri="{FF2B5EF4-FFF2-40B4-BE49-F238E27FC236}">
                <a16:creationId xmlns:a16="http://schemas.microsoft.com/office/drawing/2014/main" id="{E65F1962-C0D7-4D40-9A66-59BA923CD585}"/>
              </a:ext>
            </a:extLst>
          </p:cNvPr>
          <p:cNvSpPr/>
          <p:nvPr/>
        </p:nvSpPr>
        <p:spPr>
          <a:xfrm flipH="1" flipV="1">
            <a:off x="12019242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F4C39DD2-E768-443A-827F-DC43AFEE73A7}"/>
              </a:ext>
            </a:extLst>
          </p:cNvPr>
          <p:cNvSpPr/>
          <p:nvPr/>
        </p:nvSpPr>
        <p:spPr>
          <a:xfrm>
            <a:off x="0" y="1826274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hthoek 102">
            <a:extLst>
              <a:ext uri="{FF2B5EF4-FFF2-40B4-BE49-F238E27FC236}">
                <a16:creationId xmlns:a16="http://schemas.microsoft.com/office/drawing/2014/main" id="{924F8BEC-2206-4962-8E81-8468D1950D29}"/>
              </a:ext>
            </a:extLst>
          </p:cNvPr>
          <p:cNvSpPr/>
          <p:nvPr/>
        </p:nvSpPr>
        <p:spPr>
          <a:xfrm>
            <a:off x="-2165962" y="-1518250"/>
            <a:ext cx="1046814" cy="8220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Parallellogram 109">
            <a:extLst>
              <a:ext uri="{FF2B5EF4-FFF2-40B4-BE49-F238E27FC236}">
                <a16:creationId xmlns:a16="http://schemas.microsoft.com/office/drawing/2014/main" id="{BE85107C-B28F-40D3-AB7A-D8833716A132}"/>
              </a:ext>
            </a:extLst>
          </p:cNvPr>
          <p:cNvSpPr/>
          <p:nvPr/>
        </p:nvSpPr>
        <p:spPr>
          <a:xfrm rot="10800000" flipH="1" flipV="1">
            <a:off x="-2165963" y="-2999389"/>
            <a:ext cx="2756780" cy="1486170"/>
          </a:xfrm>
          <a:prstGeom prst="parallelogram">
            <a:avLst>
              <a:gd name="adj" fmla="val 114711"/>
            </a:avLst>
          </a:pr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8" name="Parallellogram 107">
            <a:extLst>
              <a:ext uri="{FF2B5EF4-FFF2-40B4-BE49-F238E27FC236}">
                <a16:creationId xmlns:a16="http://schemas.microsoft.com/office/drawing/2014/main" id="{AF5277F7-50DB-4432-8996-07764F394626}"/>
              </a:ext>
            </a:extLst>
          </p:cNvPr>
          <p:cNvSpPr/>
          <p:nvPr/>
        </p:nvSpPr>
        <p:spPr>
          <a:xfrm rot="5400000" flipV="1">
            <a:off x="-1419858" y="-2706903"/>
            <a:ext cx="2303159" cy="1718188"/>
          </a:xfrm>
          <a:prstGeom prst="parallelogram">
            <a:avLst>
              <a:gd name="adj" fmla="val 87000"/>
            </a:avLst>
          </a:prstGeom>
          <a:gradFill flip="none" rotWithShape="1">
            <a:gsLst>
              <a:gs pos="0">
                <a:srgbClr val="0A0A0A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1" name="Rechte verbindingslijn 110">
            <a:extLst>
              <a:ext uri="{FF2B5EF4-FFF2-40B4-BE49-F238E27FC236}">
                <a16:creationId xmlns:a16="http://schemas.microsoft.com/office/drawing/2014/main" id="{850AAC3D-AF6F-40D4-9952-DC7EF45CC0EF}"/>
              </a:ext>
            </a:extLst>
          </p:cNvPr>
          <p:cNvCxnSpPr>
            <a:cxnSpLocks/>
          </p:cNvCxnSpPr>
          <p:nvPr/>
        </p:nvCxnSpPr>
        <p:spPr>
          <a:xfrm>
            <a:off x="-1119148" y="-1520698"/>
            <a:ext cx="0" cy="8009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0172DD9E-ED36-435D-9358-97698FCD0244}"/>
              </a:ext>
            </a:extLst>
          </p:cNvPr>
          <p:cNvCxnSpPr>
            <a:cxnSpLocks/>
          </p:cNvCxnSpPr>
          <p:nvPr/>
        </p:nvCxnSpPr>
        <p:spPr>
          <a:xfrm flipH="1" flipV="1">
            <a:off x="-2162789" y="-1513646"/>
            <a:ext cx="1038590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7F0A82A8-0DAC-4DF3-B526-1B0A54892494}"/>
              </a:ext>
            </a:extLst>
          </p:cNvPr>
          <p:cNvCxnSpPr>
            <a:cxnSpLocks/>
          </p:cNvCxnSpPr>
          <p:nvPr/>
        </p:nvCxnSpPr>
        <p:spPr>
          <a:xfrm flipV="1">
            <a:off x="-1127373" y="-3001793"/>
            <a:ext cx="1714078" cy="1488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9" name="Afbeelding 5128">
            <a:extLst>
              <a:ext uri="{FF2B5EF4-FFF2-40B4-BE49-F238E27FC236}">
                <a16:creationId xmlns:a16="http://schemas.microsoft.com/office/drawing/2014/main" id="{6F8991F1-BA9C-4210-B0E0-DF9615636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0" t="13976" r="11584" b="1"/>
          <a:stretch/>
        </p:blipFill>
        <p:spPr>
          <a:xfrm>
            <a:off x="13126698" y="74367"/>
            <a:ext cx="12186874" cy="6817533"/>
          </a:xfrm>
          <a:prstGeom prst="rect">
            <a:avLst/>
          </a:prstGeom>
        </p:spPr>
      </p:pic>
      <p:sp>
        <p:nvSpPr>
          <p:cNvPr id="146" name="Rechthoek 145">
            <a:extLst>
              <a:ext uri="{FF2B5EF4-FFF2-40B4-BE49-F238E27FC236}">
                <a16:creationId xmlns:a16="http://schemas.microsoft.com/office/drawing/2014/main" id="{5B8E2294-942C-4C3E-887A-BDA380D66C7F}"/>
              </a:ext>
            </a:extLst>
          </p:cNvPr>
          <p:cNvSpPr/>
          <p:nvPr/>
        </p:nvSpPr>
        <p:spPr>
          <a:xfrm>
            <a:off x="0" y="832004"/>
            <a:ext cx="12192000" cy="3981951"/>
          </a:xfrm>
          <a:prstGeom prst="rect">
            <a:avLst/>
          </a:prstGeom>
          <a:gradFill>
            <a:gsLst>
              <a:gs pos="74000">
                <a:srgbClr val="CC6600"/>
              </a:gs>
              <a:gs pos="87000">
                <a:srgbClr val="CFA64A">
                  <a:lumMod val="70000"/>
                  <a:lumOff val="3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7" name="Rechthoek 146">
            <a:extLst>
              <a:ext uri="{FF2B5EF4-FFF2-40B4-BE49-F238E27FC236}">
                <a16:creationId xmlns:a16="http://schemas.microsoft.com/office/drawing/2014/main" id="{9574D3EC-BEA2-4A0C-B242-E8A970CFDB51}"/>
              </a:ext>
            </a:extLst>
          </p:cNvPr>
          <p:cNvSpPr/>
          <p:nvPr/>
        </p:nvSpPr>
        <p:spPr>
          <a:xfrm flipH="1" flipV="1">
            <a:off x="390764" y="1891401"/>
            <a:ext cx="45719" cy="2869332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8" name="Rechthoek 147">
            <a:extLst>
              <a:ext uri="{FF2B5EF4-FFF2-40B4-BE49-F238E27FC236}">
                <a16:creationId xmlns:a16="http://schemas.microsoft.com/office/drawing/2014/main" id="{AF92EDD2-63B2-4100-A886-419D980D3423}"/>
              </a:ext>
            </a:extLst>
          </p:cNvPr>
          <p:cNvSpPr/>
          <p:nvPr/>
        </p:nvSpPr>
        <p:spPr>
          <a:xfrm>
            <a:off x="0" y="4775200"/>
            <a:ext cx="12192000" cy="2082800"/>
          </a:xfrm>
          <a:prstGeom prst="rect">
            <a:avLst/>
          </a:prstGeom>
          <a:gradFill flip="none" rotWithShape="1">
            <a:gsLst>
              <a:gs pos="61000">
                <a:srgbClr val="C00000"/>
              </a:gs>
              <a:gs pos="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21770095-ABD0-4454-AF30-EB829A77C0F4}"/>
              </a:ext>
            </a:extLst>
          </p:cNvPr>
          <p:cNvSpPr/>
          <p:nvPr/>
        </p:nvSpPr>
        <p:spPr>
          <a:xfrm flipH="1" flipV="1">
            <a:off x="352146" y="1876875"/>
            <a:ext cx="11458953" cy="2873559"/>
          </a:xfrm>
          <a:custGeom>
            <a:avLst/>
            <a:gdLst>
              <a:gd name="connsiteX0" fmla="*/ 9845136 w 11458953"/>
              <a:gd name="connsiteY0" fmla="*/ 2898086 h 2982082"/>
              <a:gd name="connsiteX1" fmla="*/ 9799417 w 11458953"/>
              <a:gd name="connsiteY1" fmla="*/ 2898086 h 2982082"/>
              <a:gd name="connsiteX2" fmla="*/ 9799417 w 11458953"/>
              <a:gd name="connsiteY2" fmla="*/ 61 h 2982082"/>
              <a:gd name="connsiteX3" fmla="*/ 9845136 w 11458953"/>
              <a:gd name="connsiteY3" fmla="*/ 61 h 2982082"/>
              <a:gd name="connsiteX4" fmla="*/ 8140642 w 11458953"/>
              <a:gd name="connsiteY4" fmla="*/ 2898622 h 2982082"/>
              <a:gd name="connsiteX5" fmla="*/ 8094923 w 11458953"/>
              <a:gd name="connsiteY5" fmla="*/ 2898622 h 2982082"/>
              <a:gd name="connsiteX6" fmla="*/ 8094923 w 11458953"/>
              <a:gd name="connsiteY6" fmla="*/ 597 h 2982082"/>
              <a:gd name="connsiteX7" fmla="*/ 8140642 w 11458953"/>
              <a:gd name="connsiteY7" fmla="*/ 597 h 2982082"/>
              <a:gd name="connsiteX8" fmla="*/ 8227627 w 11458953"/>
              <a:gd name="connsiteY8" fmla="*/ 2898623 h 2982082"/>
              <a:gd name="connsiteX9" fmla="*/ 8181908 w 11458953"/>
              <a:gd name="connsiteY9" fmla="*/ 2898623 h 2982082"/>
              <a:gd name="connsiteX10" fmla="*/ 8181908 w 11458953"/>
              <a:gd name="connsiteY10" fmla="*/ 598 h 2982082"/>
              <a:gd name="connsiteX11" fmla="*/ 8227627 w 11458953"/>
              <a:gd name="connsiteY11" fmla="*/ 598 h 2982082"/>
              <a:gd name="connsiteX12" fmla="*/ 45719 w 11458953"/>
              <a:gd name="connsiteY12" fmla="*/ 2898706 h 2982082"/>
              <a:gd name="connsiteX13" fmla="*/ 0 w 11458953"/>
              <a:gd name="connsiteY13" fmla="*/ 2898706 h 2982082"/>
              <a:gd name="connsiteX14" fmla="*/ 0 w 11458953"/>
              <a:gd name="connsiteY14" fmla="*/ 681 h 2982082"/>
              <a:gd name="connsiteX15" fmla="*/ 45719 w 11458953"/>
              <a:gd name="connsiteY15" fmla="*/ 681 h 2982082"/>
              <a:gd name="connsiteX16" fmla="*/ 132703 w 11458953"/>
              <a:gd name="connsiteY16" fmla="*/ 2898707 h 2982082"/>
              <a:gd name="connsiteX17" fmla="*/ 86984 w 11458953"/>
              <a:gd name="connsiteY17" fmla="*/ 2898707 h 2982082"/>
              <a:gd name="connsiteX18" fmla="*/ 86984 w 11458953"/>
              <a:gd name="connsiteY18" fmla="*/ 682 h 2982082"/>
              <a:gd name="connsiteX19" fmla="*/ 132703 w 11458953"/>
              <a:gd name="connsiteY19" fmla="*/ 682 h 2982082"/>
              <a:gd name="connsiteX20" fmla="*/ 4900863 w 11458953"/>
              <a:gd name="connsiteY20" fmla="*/ 2899097 h 2982082"/>
              <a:gd name="connsiteX21" fmla="*/ 4855144 w 11458953"/>
              <a:gd name="connsiteY21" fmla="*/ 2899097 h 2982082"/>
              <a:gd name="connsiteX22" fmla="*/ 4855144 w 11458953"/>
              <a:gd name="connsiteY22" fmla="*/ 1072 h 2982082"/>
              <a:gd name="connsiteX23" fmla="*/ 4900863 w 11458953"/>
              <a:gd name="connsiteY23" fmla="*/ 1072 h 2982082"/>
              <a:gd name="connsiteX24" fmla="*/ 1665377 w 11458953"/>
              <a:gd name="connsiteY24" fmla="*/ 2899098 h 2982082"/>
              <a:gd name="connsiteX25" fmla="*/ 1619658 w 11458953"/>
              <a:gd name="connsiteY25" fmla="*/ 2899098 h 2982082"/>
              <a:gd name="connsiteX26" fmla="*/ 1619658 w 11458953"/>
              <a:gd name="connsiteY26" fmla="*/ 1073 h 2982082"/>
              <a:gd name="connsiteX27" fmla="*/ 1665377 w 11458953"/>
              <a:gd name="connsiteY27" fmla="*/ 1073 h 2982082"/>
              <a:gd name="connsiteX28" fmla="*/ 3283120 w 11458953"/>
              <a:gd name="connsiteY28" fmla="*/ 2899098 h 2982082"/>
              <a:gd name="connsiteX29" fmla="*/ 3237401 w 11458953"/>
              <a:gd name="connsiteY29" fmla="*/ 2899098 h 2982082"/>
              <a:gd name="connsiteX30" fmla="*/ 3237401 w 11458953"/>
              <a:gd name="connsiteY30" fmla="*/ 1073 h 2982082"/>
              <a:gd name="connsiteX31" fmla="*/ 3283120 w 11458953"/>
              <a:gd name="connsiteY31" fmla="*/ 1073 h 2982082"/>
              <a:gd name="connsiteX32" fmla="*/ 4987847 w 11458953"/>
              <a:gd name="connsiteY32" fmla="*/ 2899098 h 2982082"/>
              <a:gd name="connsiteX33" fmla="*/ 4942128 w 11458953"/>
              <a:gd name="connsiteY33" fmla="*/ 2899098 h 2982082"/>
              <a:gd name="connsiteX34" fmla="*/ 4942128 w 11458953"/>
              <a:gd name="connsiteY34" fmla="*/ 1073 h 2982082"/>
              <a:gd name="connsiteX35" fmla="*/ 4987847 w 11458953"/>
              <a:gd name="connsiteY35" fmla="*/ 1073 h 2982082"/>
              <a:gd name="connsiteX36" fmla="*/ 1752361 w 11458953"/>
              <a:gd name="connsiteY36" fmla="*/ 2899099 h 2982082"/>
              <a:gd name="connsiteX37" fmla="*/ 1706642 w 11458953"/>
              <a:gd name="connsiteY37" fmla="*/ 2899099 h 2982082"/>
              <a:gd name="connsiteX38" fmla="*/ 1706642 w 11458953"/>
              <a:gd name="connsiteY38" fmla="*/ 1074 h 2982082"/>
              <a:gd name="connsiteX39" fmla="*/ 1752361 w 11458953"/>
              <a:gd name="connsiteY39" fmla="*/ 1074 h 2982082"/>
              <a:gd name="connsiteX40" fmla="*/ 3370104 w 11458953"/>
              <a:gd name="connsiteY40" fmla="*/ 2899099 h 2982082"/>
              <a:gd name="connsiteX41" fmla="*/ 3324385 w 11458953"/>
              <a:gd name="connsiteY41" fmla="*/ 2899099 h 2982082"/>
              <a:gd name="connsiteX42" fmla="*/ 3324385 w 11458953"/>
              <a:gd name="connsiteY42" fmla="*/ 1074 h 2982082"/>
              <a:gd name="connsiteX43" fmla="*/ 3370104 w 11458953"/>
              <a:gd name="connsiteY43" fmla="*/ 1074 h 2982082"/>
              <a:gd name="connsiteX44" fmla="*/ 6524325 w 11458953"/>
              <a:gd name="connsiteY44" fmla="*/ 2899154 h 2982082"/>
              <a:gd name="connsiteX45" fmla="*/ 6478606 w 11458953"/>
              <a:gd name="connsiteY45" fmla="*/ 2899154 h 2982082"/>
              <a:gd name="connsiteX46" fmla="*/ 6478606 w 11458953"/>
              <a:gd name="connsiteY46" fmla="*/ 1129 h 2982082"/>
              <a:gd name="connsiteX47" fmla="*/ 6524325 w 11458953"/>
              <a:gd name="connsiteY47" fmla="*/ 1129 h 2982082"/>
              <a:gd name="connsiteX48" fmla="*/ 6611309 w 11458953"/>
              <a:gd name="connsiteY48" fmla="*/ 2899155 h 2982082"/>
              <a:gd name="connsiteX49" fmla="*/ 6565589 w 11458953"/>
              <a:gd name="connsiteY49" fmla="*/ 2899155 h 2982082"/>
              <a:gd name="connsiteX50" fmla="*/ 6565589 w 11458953"/>
              <a:gd name="connsiteY50" fmla="*/ 1130 h 2982082"/>
              <a:gd name="connsiteX51" fmla="*/ 6611309 w 11458953"/>
              <a:gd name="connsiteY51" fmla="*/ 1130 h 2982082"/>
              <a:gd name="connsiteX52" fmla="*/ 9762947 w 11458953"/>
              <a:gd name="connsiteY52" fmla="*/ 2899869 h 2982082"/>
              <a:gd name="connsiteX53" fmla="*/ 9717228 w 11458953"/>
              <a:gd name="connsiteY53" fmla="*/ 2899869 h 2982082"/>
              <a:gd name="connsiteX54" fmla="*/ 9717228 w 11458953"/>
              <a:gd name="connsiteY54" fmla="*/ 1844 h 2982082"/>
              <a:gd name="connsiteX55" fmla="*/ 9762947 w 11458953"/>
              <a:gd name="connsiteY55" fmla="*/ 1844 h 2982082"/>
              <a:gd name="connsiteX56" fmla="*/ 11417861 w 11458953"/>
              <a:gd name="connsiteY56" fmla="*/ 2982082 h 2982082"/>
              <a:gd name="connsiteX57" fmla="*/ 11372142 w 11458953"/>
              <a:gd name="connsiteY57" fmla="*/ 2982082 h 2982082"/>
              <a:gd name="connsiteX58" fmla="*/ 11372142 w 11458953"/>
              <a:gd name="connsiteY58" fmla="*/ 2898025 h 2982082"/>
              <a:gd name="connsiteX59" fmla="*/ 11331047 w 11458953"/>
              <a:gd name="connsiteY59" fmla="*/ 2898025 h 2982082"/>
              <a:gd name="connsiteX60" fmla="*/ 11331047 w 11458953"/>
              <a:gd name="connsiteY60" fmla="*/ 0 h 2982082"/>
              <a:gd name="connsiteX61" fmla="*/ 11376766 w 11458953"/>
              <a:gd name="connsiteY61" fmla="*/ 0 h 2982082"/>
              <a:gd name="connsiteX62" fmla="*/ 11376766 w 11458953"/>
              <a:gd name="connsiteY62" fmla="*/ 84057 h 2982082"/>
              <a:gd name="connsiteX63" fmla="*/ 11413235 w 11458953"/>
              <a:gd name="connsiteY63" fmla="*/ 84057 h 2982082"/>
              <a:gd name="connsiteX64" fmla="*/ 11413235 w 11458953"/>
              <a:gd name="connsiteY64" fmla="*/ 598 h 2982082"/>
              <a:gd name="connsiteX65" fmla="*/ 11458953 w 11458953"/>
              <a:gd name="connsiteY65" fmla="*/ 598 h 2982082"/>
              <a:gd name="connsiteX66" fmla="*/ 11458953 w 11458953"/>
              <a:gd name="connsiteY66" fmla="*/ 2898623 h 2982082"/>
              <a:gd name="connsiteX67" fmla="*/ 11417861 w 11458953"/>
              <a:gd name="connsiteY67" fmla="*/ 2898623 h 298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1458953" h="2982082">
                <a:moveTo>
                  <a:pt x="9845136" y="2898086"/>
                </a:moveTo>
                <a:lnTo>
                  <a:pt x="9799417" y="2898086"/>
                </a:lnTo>
                <a:lnTo>
                  <a:pt x="9799417" y="61"/>
                </a:lnTo>
                <a:lnTo>
                  <a:pt x="9845136" y="61"/>
                </a:lnTo>
                <a:close/>
                <a:moveTo>
                  <a:pt x="8140642" y="2898622"/>
                </a:moveTo>
                <a:lnTo>
                  <a:pt x="8094923" y="2898622"/>
                </a:lnTo>
                <a:lnTo>
                  <a:pt x="8094923" y="597"/>
                </a:lnTo>
                <a:lnTo>
                  <a:pt x="8140642" y="597"/>
                </a:lnTo>
                <a:close/>
                <a:moveTo>
                  <a:pt x="8227627" y="2898623"/>
                </a:moveTo>
                <a:lnTo>
                  <a:pt x="8181908" y="2898623"/>
                </a:lnTo>
                <a:lnTo>
                  <a:pt x="8181908" y="598"/>
                </a:lnTo>
                <a:lnTo>
                  <a:pt x="8227627" y="598"/>
                </a:lnTo>
                <a:close/>
                <a:moveTo>
                  <a:pt x="45719" y="2898706"/>
                </a:moveTo>
                <a:lnTo>
                  <a:pt x="0" y="2898706"/>
                </a:lnTo>
                <a:lnTo>
                  <a:pt x="0" y="681"/>
                </a:lnTo>
                <a:lnTo>
                  <a:pt x="45719" y="681"/>
                </a:lnTo>
                <a:close/>
                <a:moveTo>
                  <a:pt x="132703" y="2898707"/>
                </a:moveTo>
                <a:lnTo>
                  <a:pt x="86984" y="2898707"/>
                </a:lnTo>
                <a:lnTo>
                  <a:pt x="86984" y="682"/>
                </a:lnTo>
                <a:lnTo>
                  <a:pt x="132703" y="682"/>
                </a:lnTo>
                <a:close/>
                <a:moveTo>
                  <a:pt x="4900863" y="2899097"/>
                </a:moveTo>
                <a:lnTo>
                  <a:pt x="4855144" y="2899097"/>
                </a:lnTo>
                <a:lnTo>
                  <a:pt x="4855144" y="1072"/>
                </a:lnTo>
                <a:lnTo>
                  <a:pt x="4900863" y="1072"/>
                </a:lnTo>
                <a:close/>
                <a:moveTo>
                  <a:pt x="1665377" y="2899098"/>
                </a:moveTo>
                <a:lnTo>
                  <a:pt x="1619658" y="2899098"/>
                </a:lnTo>
                <a:lnTo>
                  <a:pt x="1619658" y="1073"/>
                </a:lnTo>
                <a:lnTo>
                  <a:pt x="1665377" y="1073"/>
                </a:lnTo>
                <a:close/>
                <a:moveTo>
                  <a:pt x="3283120" y="2899098"/>
                </a:moveTo>
                <a:lnTo>
                  <a:pt x="3237401" y="2899098"/>
                </a:lnTo>
                <a:lnTo>
                  <a:pt x="3237401" y="1073"/>
                </a:lnTo>
                <a:lnTo>
                  <a:pt x="3283120" y="1073"/>
                </a:lnTo>
                <a:close/>
                <a:moveTo>
                  <a:pt x="4987847" y="2899098"/>
                </a:moveTo>
                <a:lnTo>
                  <a:pt x="4942128" y="2899098"/>
                </a:lnTo>
                <a:lnTo>
                  <a:pt x="4942128" y="1073"/>
                </a:lnTo>
                <a:lnTo>
                  <a:pt x="4987847" y="1073"/>
                </a:lnTo>
                <a:close/>
                <a:moveTo>
                  <a:pt x="1752361" y="2899099"/>
                </a:moveTo>
                <a:lnTo>
                  <a:pt x="1706642" y="2899099"/>
                </a:lnTo>
                <a:lnTo>
                  <a:pt x="1706642" y="1074"/>
                </a:lnTo>
                <a:lnTo>
                  <a:pt x="1752361" y="1074"/>
                </a:lnTo>
                <a:close/>
                <a:moveTo>
                  <a:pt x="3370104" y="2899099"/>
                </a:moveTo>
                <a:lnTo>
                  <a:pt x="3324385" y="2899099"/>
                </a:lnTo>
                <a:lnTo>
                  <a:pt x="3324385" y="1074"/>
                </a:lnTo>
                <a:lnTo>
                  <a:pt x="3370104" y="1074"/>
                </a:lnTo>
                <a:close/>
                <a:moveTo>
                  <a:pt x="6524325" y="2899154"/>
                </a:moveTo>
                <a:lnTo>
                  <a:pt x="6478606" y="2899154"/>
                </a:lnTo>
                <a:lnTo>
                  <a:pt x="6478606" y="1129"/>
                </a:lnTo>
                <a:lnTo>
                  <a:pt x="6524325" y="1129"/>
                </a:lnTo>
                <a:close/>
                <a:moveTo>
                  <a:pt x="6611309" y="2899155"/>
                </a:moveTo>
                <a:lnTo>
                  <a:pt x="6565589" y="2899155"/>
                </a:lnTo>
                <a:lnTo>
                  <a:pt x="6565589" y="1130"/>
                </a:lnTo>
                <a:lnTo>
                  <a:pt x="6611309" y="1130"/>
                </a:lnTo>
                <a:close/>
                <a:moveTo>
                  <a:pt x="9762947" y="2899869"/>
                </a:moveTo>
                <a:lnTo>
                  <a:pt x="9717228" y="2899869"/>
                </a:lnTo>
                <a:lnTo>
                  <a:pt x="9717228" y="1844"/>
                </a:lnTo>
                <a:lnTo>
                  <a:pt x="9762947" y="1844"/>
                </a:lnTo>
                <a:close/>
                <a:moveTo>
                  <a:pt x="11417861" y="2982082"/>
                </a:moveTo>
                <a:lnTo>
                  <a:pt x="11372142" y="2982082"/>
                </a:lnTo>
                <a:lnTo>
                  <a:pt x="11372142" y="2898025"/>
                </a:lnTo>
                <a:lnTo>
                  <a:pt x="11331047" y="2898025"/>
                </a:lnTo>
                <a:lnTo>
                  <a:pt x="11331047" y="0"/>
                </a:lnTo>
                <a:lnTo>
                  <a:pt x="11376766" y="0"/>
                </a:lnTo>
                <a:lnTo>
                  <a:pt x="11376766" y="84057"/>
                </a:lnTo>
                <a:lnTo>
                  <a:pt x="11413235" y="84057"/>
                </a:lnTo>
                <a:lnTo>
                  <a:pt x="11413235" y="598"/>
                </a:lnTo>
                <a:lnTo>
                  <a:pt x="11458953" y="598"/>
                </a:lnTo>
                <a:lnTo>
                  <a:pt x="11458953" y="2898623"/>
                </a:lnTo>
                <a:lnTo>
                  <a:pt x="11417861" y="2898623"/>
                </a:lnTo>
                <a:close/>
              </a:path>
            </a:pathLst>
          </a:custGeom>
          <a:solidFill>
            <a:srgbClr val="6B340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0" name="Rechthoek 149">
            <a:extLst>
              <a:ext uri="{FF2B5EF4-FFF2-40B4-BE49-F238E27FC236}">
                <a16:creationId xmlns:a16="http://schemas.microsoft.com/office/drawing/2014/main" id="{7A30DF3E-5812-4E6C-9E5C-289EDDFC01D1}"/>
              </a:ext>
            </a:extLst>
          </p:cNvPr>
          <p:cNvSpPr/>
          <p:nvPr/>
        </p:nvSpPr>
        <p:spPr>
          <a:xfrm flipH="1" flipV="1">
            <a:off x="2010981" y="1886459"/>
            <a:ext cx="45719" cy="2869332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1" name="Rechthoek 150">
            <a:extLst>
              <a:ext uri="{FF2B5EF4-FFF2-40B4-BE49-F238E27FC236}">
                <a16:creationId xmlns:a16="http://schemas.microsoft.com/office/drawing/2014/main" id="{24D53854-74CF-4D32-BFA5-9790A226B7B1}"/>
              </a:ext>
            </a:extLst>
          </p:cNvPr>
          <p:cNvSpPr/>
          <p:nvPr/>
        </p:nvSpPr>
        <p:spPr>
          <a:xfrm>
            <a:off x="0" y="1889851"/>
            <a:ext cx="12192000" cy="65247"/>
          </a:xfrm>
          <a:prstGeom prst="rect">
            <a:avLst/>
          </a:prstGeom>
          <a:solidFill>
            <a:srgbClr val="6B340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2" name="Rechthoek 151">
            <a:extLst>
              <a:ext uri="{FF2B5EF4-FFF2-40B4-BE49-F238E27FC236}">
                <a16:creationId xmlns:a16="http://schemas.microsoft.com/office/drawing/2014/main" id="{5B59C79F-A267-4158-B6E8-169183CA9060}"/>
              </a:ext>
            </a:extLst>
          </p:cNvPr>
          <p:cNvSpPr/>
          <p:nvPr/>
        </p:nvSpPr>
        <p:spPr>
          <a:xfrm>
            <a:off x="0" y="4742576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3" name="Rechthoek 152">
            <a:extLst>
              <a:ext uri="{FF2B5EF4-FFF2-40B4-BE49-F238E27FC236}">
                <a16:creationId xmlns:a16="http://schemas.microsoft.com/office/drawing/2014/main" id="{59D0FF64-B00C-4E28-B742-2224B07622C2}"/>
              </a:ext>
            </a:extLst>
          </p:cNvPr>
          <p:cNvSpPr/>
          <p:nvPr/>
        </p:nvSpPr>
        <p:spPr>
          <a:xfrm flipH="1" flipV="1">
            <a:off x="5246467" y="1880269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4" name="Rechthoek 153">
            <a:extLst>
              <a:ext uri="{FF2B5EF4-FFF2-40B4-BE49-F238E27FC236}">
                <a16:creationId xmlns:a16="http://schemas.microsoft.com/office/drawing/2014/main" id="{63C460C5-6927-444E-87AB-C765359AD98F}"/>
              </a:ext>
            </a:extLst>
          </p:cNvPr>
          <p:cNvSpPr/>
          <p:nvPr/>
        </p:nvSpPr>
        <p:spPr>
          <a:xfrm flipH="1" flipV="1">
            <a:off x="3628724" y="1889852"/>
            <a:ext cx="45719" cy="2869332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5" name="Rechthoek 154">
            <a:extLst>
              <a:ext uri="{FF2B5EF4-FFF2-40B4-BE49-F238E27FC236}">
                <a16:creationId xmlns:a16="http://schemas.microsoft.com/office/drawing/2014/main" id="{4E1BE39F-11F4-4977-BD50-3C16A57FDED4}"/>
              </a:ext>
            </a:extLst>
          </p:cNvPr>
          <p:cNvSpPr/>
          <p:nvPr/>
        </p:nvSpPr>
        <p:spPr>
          <a:xfrm flipH="1" flipV="1">
            <a:off x="8484642" y="1872113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6" name="Rechthoek 155">
            <a:extLst>
              <a:ext uri="{FF2B5EF4-FFF2-40B4-BE49-F238E27FC236}">
                <a16:creationId xmlns:a16="http://schemas.microsoft.com/office/drawing/2014/main" id="{333B378F-AC50-4A54-A958-93DB23F24406}"/>
              </a:ext>
            </a:extLst>
          </p:cNvPr>
          <p:cNvSpPr/>
          <p:nvPr/>
        </p:nvSpPr>
        <p:spPr>
          <a:xfrm flipH="1" flipV="1">
            <a:off x="6866899" y="1872113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7" name="Rechthoek 156">
            <a:extLst>
              <a:ext uri="{FF2B5EF4-FFF2-40B4-BE49-F238E27FC236}">
                <a16:creationId xmlns:a16="http://schemas.microsoft.com/office/drawing/2014/main" id="{D63D671B-F0A4-4771-B823-E6555B9D53EF}"/>
              </a:ext>
            </a:extLst>
          </p:cNvPr>
          <p:cNvSpPr/>
          <p:nvPr/>
        </p:nvSpPr>
        <p:spPr>
          <a:xfrm flipH="1" flipV="1">
            <a:off x="11720128" y="1880269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8" name="Rechthoek 157">
            <a:extLst>
              <a:ext uri="{FF2B5EF4-FFF2-40B4-BE49-F238E27FC236}">
                <a16:creationId xmlns:a16="http://schemas.microsoft.com/office/drawing/2014/main" id="{8F908470-3E24-4FF6-9400-D4E3D089A45E}"/>
              </a:ext>
            </a:extLst>
          </p:cNvPr>
          <p:cNvSpPr/>
          <p:nvPr/>
        </p:nvSpPr>
        <p:spPr>
          <a:xfrm flipH="1" flipV="1">
            <a:off x="10102385" y="1880269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9" name="Rechthoek: afgeronde hoeken 158">
            <a:extLst>
              <a:ext uri="{FF2B5EF4-FFF2-40B4-BE49-F238E27FC236}">
                <a16:creationId xmlns:a16="http://schemas.microsoft.com/office/drawing/2014/main" id="{2C33641D-3507-49DB-9182-AFF1FAF6CA20}"/>
              </a:ext>
            </a:extLst>
          </p:cNvPr>
          <p:cNvSpPr/>
          <p:nvPr/>
        </p:nvSpPr>
        <p:spPr>
          <a:xfrm>
            <a:off x="86379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0" name="Rechthoek: afgeronde hoeken 159">
            <a:extLst>
              <a:ext uri="{FF2B5EF4-FFF2-40B4-BE49-F238E27FC236}">
                <a16:creationId xmlns:a16="http://schemas.microsoft.com/office/drawing/2014/main" id="{8D004889-3AB1-4FFF-A985-78099233EA1E}"/>
              </a:ext>
            </a:extLst>
          </p:cNvPr>
          <p:cNvSpPr/>
          <p:nvPr/>
        </p:nvSpPr>
        <p:spPr>
          <a:xfrm>
            <a:off x="10035770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1" name="Rechthoek: afgeronde hoeken 160">
            <a:extLst>
              <a:ext uri="{FF2B5EF4-FFF2-40B4-BE49-F238E27FC236}">
                <a16:creationId xmlns:a16="http://schemas.microsoft.com/office/drawing/2014/main" id="{1FDE6B9D-EB96-4755-94A0-B4BCC47846DE}"/>
              </a:ext>
            </a:extLst>
          </p:cNvPr>
          <p:cNvSpPr/>
          <p:nvPr/>
        </p:nvSpPr>
        <p:spPr>
          <a:xfrm>
            <a:off x="6975045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2" name="Rechthoek: afgeronde hoeken 161">
            <a:extLst>
              <a:ext uri="{FF2B5EF4-FFF2-40B4-BE49-F238E27FC236}">
                <a16:creationId xmlns:a16="http://schemas.microsoft.com/office/drawing/2014/main" id="{35B75580-C121-4E63-8089-D981AB37FE89}"/>
              </a:ext>
            </a:extLst>
          </p:cNvPr>
          <p:cNvSpPr/>
          <p:nvPr/>
        </p:nvSpPr>
        <p:spPr>
          <a:xfrm>
            <a:off x="3309535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3" name="Rechthoek 162">
            <a:extLst>
              <a:ext uri="{FF2B5EF4-FFF2-40B4-BE49-F238E27FC236}">
                <a16:creationId xmlns:a16="http://schemas.microsoft.com/office/drawing/2014/main" id="{42A90061-3AD8-43ED-AB8E-B46280F6218E}"/>
              </a:ext>
            </a:extLst>
          </p:cNvPr>
          <p:cNvSpPr/>
          <p:nvPr/>
        </p:nvSpPr>
        <p:spPr>
          <a:xfrm>
            <a:off x="0" y="-2521"/>
            <a:ext cx="12192000" cy="780321"/>
          </a:xfrm>
          <a:prstGeom prst="rect">
            <a:avLst/>
          </a:prstGeom>
          <a:gradFill>
            <a:gsLst>
              <a:gs pos="54000">
                <a:srgbClr val="CC6600">
                  <a:lumMod val="80000"/>
                </a:srgbClr>
              </a:gs>
              <a:gs pos="100000">
                <a:srgbClr val="8D650D">
                  <a:lumMod val="94000"/>
                  <a:lumOff val="6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911F260D-32FD-4842-9D4F-5BDFCBB286B7}"/>
              </a:ext>
            </a:extLst>
          </p:cNvPr>
          <p:cNvSpPr/>
          <p:nvPr/>
        </p:nvSpPr>
        <p:spPr>
          <a:xfrm>
            <a:off x="0" y="641658"/>
            <a:ext cx="12192000" cy="151591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5" name="Rechthoek 164">
            <a:extLst>
              <a:ext uri="{FF2B5EF4-FFF2-40B4-BE49-F238E27FC236}">
                <a16:creationId xmlns:a16="http://schemas.microsoft.com/office/drawing/2014/main" id="{3E4C3864-6AC4-411D-9FC8-268FD1904274}"/>
              </a:ext>
            </a:extLst>
          </p:cNvPr>
          <p:cNvSpPr/>
          <p:nvPr/>
        </p:nvSpPr>
        <p:spPr>
          <a:xfrm>
            <a:off x="0" y="784860"/>
            <a:ext cx="12192000" cy="151591"/>
          </a:xfrm>
          <a:prstGeom prst="rect">
            <a:avLst/>
          </a:prstGeom>
          <a:solidFill>
            <a:srgbClr val="CFA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6" name="Vrije vorm: vorm 165">
            <a:extLst>
              <a:ext uri="{FF2B5EF4-FFF2-40B4-BE49-F238E27FC236}">
                <a16:creationId xmlns:a16="http://schemas.microsoft.com/office/drawing/2014/main" id="{5E6D381A-7617-48DF-B500-560ECCB03BC9}"/>
              </a:ext>
            </a:extLst>
          </p:cNvPr>
          <p:cNvSpPr/>
          <p:nvPr/>
        </p:nvSpPr>
        <p:spPr>
          <a:xfrm flipH="1">
            <a:off x="352578" y="-76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7" name="Vrije vorm: vorm 166">
            <a:extLst>
              <a:ext uri="{FF2B5EF4-FFF2-40B4-BE49-F238E27FC236}">
                <a16:creationId xmlns:a16="http://schemas.microsoft.com/office/drawing/2014/main" id="{D20C2ED9-D445-4AFB-A4B9-12CD723561D9}"/>
              </a:ext>
            </a:extLst>
          </p:cNvPr>
          <p:cNvSpPr/>
          <p:nvPr/>
        </p:nvSpPr>
        <p:spPr>
          <a:xfrm flipH="1">
            <a:off x="1920221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8" name="Vrije vorm: vorm 167">
            <a:extLst>
              <a:ext uri="{FF2B5EF4-FFF2-40B4-BE49-F238E27FC236}">
                <a16:creationId xmlns:a16="http://schemas.microsoft.com/office/drawing/2014/main" id="{D6CE7BF1-8849-425D-B175-433172C92946}"/>
              </a:ext>
            </a:extLst>
          </p:cNvPr>
          <p:cNvSpPr/>
          <p:nvPr/>
        </p:nvSpPr>
        <p:spPr>
          <a:xfrm flipH="1">
            <a:off x="3560418" y="-1071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9" name="Vrije vorm: vorm 168">
            <a:extLst>
              <a:ext uri="{FF2B5EF4-FFF2-40B4-BE49-F238E27FC236}">
                <a16:creationId xmlns:a16="http://schemas.microsoft.com/office/drawing/2014/main" id="{8E2BD953-AFF4-479D-A762-ADF7E6993242}"/>
              </a:ext>
            </a:extLst>
          </p:cNvPr>
          <p:cNvSpPr/>
          <p:nvPr/>
        </p:nvSpPr>
        <p:spPr>
          <a:xfrm flipH="1">
            <a:off x="5182947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0" name="Vrije vorm: vorm 169">
            <a:extLst>
              <a:ext uri="{FF2B5EF4-FFF2-40B4-BE49-F238E27FC236}">
                <a16:creationId xmlns:a16="http://schemas.microsoft.com/office/drawing/2014/main" id="{CC6679C2-DE45-4151-8B3E-F75BBE6D4BE7}"/>
              </a:ext>
            </a:extLst>
          </p:cNvPr>
          <p:cNvSpPr/>
          <p:nvPr/>
        </p:nvSpPr>
        <p:spPr>
          <a:xfrm flipH="1">
            <a:off x="6794906" y="-76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1" name="Vrije vorm: vorm 170">
            <a:extLst>
              <a:ext uri="{FF2B5EF4-FFF2-40B4-BE49-F238E27FC236}">
                <a16:creationId xmlns:a16="http://schemas.microsoft.com/office/drawing/2014/main" id="{305A729C-588E-4093-A586-1AC7FB5F94AD}"/>
              </a:ext>
            </a:extLst>
          </p:cNvPr>
          <p:cNvSpPr/>
          <p:nvPr/>
        </p:nvSpPr>
        <p:spPr>
          <a:xfrm flipH="1">
            <a:off x="8362549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2" name="Vrije vorm: vorm 171">
            <a:extLst>
              <a:ext uri="{FF2B5EF4-FFF2-40B4-BE49-F238E27FC236}">
                <a16:creationId xmlns:a16="http://schemas.microsoft.com/office/drawing/2014/main" id="{880179FD-2652-4B53-8E7C-40340346739D}"/>
              </a:ext>
            </a:extLst>
          </p:cNvPr>
          <p:cNvSpPr/>
          <p:nvPr/>
        </p:nvSpPr>
        <p:spPr>
          <a:xfrm flipH="1">
            <a:off x="10002746" y="-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3" name="Vrije vorm: vorm 172">
            <a:extLst>
              <a:ext uri="{FF2B5EF4-FFF2-40B4-BE49-F238E27FC236}">
                <a16:creationId xmlns:a16="http://schemas.microsoft.com/office/drawing/2014/main" id="{ECD7F977-6047-4D66-A4C5-621686741A1A}"/>
              </a:ext>
            </a:extLst>
          </p:cNvPr>
          <p:cNvSpPr/>
          <p:nvPr/>
        </p:nvSpPr>
        <p:spPr>
          <a:xfrm flipH="1">
            <a:off x="11625275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4" name="Vrije vorm: vorm 173">
            <a:extLst>
              <a:ext uri="{FF2B5EF4-FFF2-40B4-BE49-F238E27FC236}">
                <a16:creationId xmlns:a16="http://schemas.microsoft.com/office/drawing/2014/main" id="{0EB9D464-1F36-4BAB-8A78-2583EB38D3B9}"/>
              </a:ext>
            </a:extLst>
          </p:cNvPr>
          <p:cNvSpPr/>
          <p:nvPr/>
        </p:nvSpPr>
        <p:spPr>
          <a:xfrm flipH="1" flipV="1">
            <a:off x="-86379" y="-87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5" name="Vrije vorm: vorm 174">
            <a:extLst>
              <a:ext uri="{FF2B5EF4-FFF2-40B4-BE49-F238E27FC236}">
                <a16:creationId xmlns:a16="http://schemas.microsoft.com/office/drawing/2014/main" id="{6AEFAEB0-A1AC-4551-8015-AAED1273A2F2}"/>
              </a:ext>
            </a:extLst>
          </p:cNvPr>
          <p:cNvSpPr/>
          <p:nvPr/>
        </p:nvSpPr>
        <p:spPr>
          <a:xfrm flipH="1" flipV="1">
            <a:off x="1481264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6" name="Vrije vorm: vorm 175">
            <a:extLst>
              <a:ext uri="{FF2B5EF4-FFF2-40B4-BE49-F238E27FC236}">
                <a16:creationId xmlns:a16="http://schemas.microsoft.com/office/drawing/2014/main" id="{EF119EE0-9F85-4316-A11A-4E2EE7953F50}"/>
              </a:ext>
            </a:extLst>
          </p:cNvPr>
          <p:cNvSpPr/>
          <p:nvPr/>
        </p:nvSpPr>
        <p:spPr>
          <a:xfrm flipH="1" flipV="1">
            <a:off x="3121461" y="-396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7" name="Vrije vorm: vorm 176">
            <a:extLst>
              <a:ext uri="{FF2B5EF4-FFF2-40B4-BE49-F238E27FC236}">
                <a16:creationId xmlns:a16="http://schemas.microsoft.com/office/drawing/2014/main" id="{9EBE9A37-9806-47DB-859F-F8C6EE0D3B51}"/>
              </a:ext>
            </a:extLst>
          </p:cNvPr>
          <p:cNvSpPr/>
          <p:nvPr/>
        </p:nvSpPr>
        <p:spPr>
          <a:xfrm flipH="1" flipV="1">
            <a:off x="4743990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8" name="Vrije vorm: vorm 177">
            <a:extLst>
              <a:ext uri="{FF2B5EF4-FFF2-40B4-BE49-F238E27FC236}">
                <a16:creationId xmlns:a16="http://schemas.microsoft.com/office/drawing/2014/main" id="{6BCEB71B-60B9-4106-BB2D-2CD1FB431F5B}"/>
              </a:ext>
            </a:extLst>
          </p:cNvPr>
          <p:cNvSpPr/>
          <p:nvPr/>
        </p:nvSpPr>
        <p:spPr>
          <a:xfrm flipH="1" flipV="1">
            <a:off x="6355949" y="-87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9" name="Vrije vorm: vorm 178">
            <a:extLst>
              <a:ext uri="{FF2B5EF4-FFF2-40B4-BE49-F238E27FC236}">
                <a16:creationId xmlns:a16="http://schemas.microsoft.com/office/drawing/2014/main" id="{6C28C542-1931-4306-8001-EC58A73BB9B3}"/>
              </a:ext>
            </a:extLst>
          </p:cNvPr>
          <p:cNvSpPr/>
          <p:nvPr/>
        </p:nvSpPr>
        <p:spPr>
          <a:xfrm flipH="1" flipV="1">
            <a:off x="7923592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0" name="Vrije vorm: vorm 179">
            <a:extLst>
              <a:ext uri="{FF2B5EF4-FFF2-40B4-BE49-F238E27FC236}">
                <a16:creationId xmlns:a16="http://schemas.microsoft.com/office/drawing/2014/main" id="{F9D6571D-CADA-45E9-B2EB-49059D190EC2}"/>
              </a:ext>
            </a:extLst>
          </p:cNvPr>
          <p:cNvSpPr/>
          <p:nvPr/>
        </p:nvSpPr>
        <p:spPr>
          <a:xfrm flipH="1" flipV="1">
            <a:off x="9563789" y="-396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1" name="Vrije vorm: vorm 180">
            <a:extLst>
              <a:ext uri="{FF2B5EF4-FFF2-40B4-BE49-F238E27FC236}">
                <a16:creationId xmlns:a16="http://schemas.microsoft.com/office/drawing/2014/main" id="{E0C7F157-1B9F-42AE-AD26-2FDEBC2F9823}"/>
              </a:ext>
            </a:extLst>
          </p:cNvPr>
          <p:cNvSpPr/>
          <p:nvPr/>
        </p:nvSpPr>
        <p:spPr>
          <a:xfrm flipH="1" flipV="1">
            <a:off x="11186318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2" name="Vrije vorm: vorm 181">
            <a:extLst>
              <a:ext uri="{FF2B5EF4-FFF2-40B4-BE49-F238E27FC236}">
                <a16:creationId xmlns:a16="http://schemas.microsoft.com/office/drawing/2014/main" id="{2E06B413-3D50-4322-A3EE-6A505DF9693E}"/>
              </a:ext>
            </a:extLst>
          </p:cNvPr>
          <p:cNvSpPr/>
          <p:nvPr/>
        </p:nvSpPr>
        <p:spPr>
          <a:xfrm flipH="1">
            <a:off x="1081735" y="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3" name="Vrije vorm: vorm 182">
            <a:extLst>
              <a:ext uri="{FF2B5EF4-FFF2-40B4-BE49-F238E27FC236}">
                <a16:creationId xmlns:a16="http://schemas.microsoft.com/office/drawing/2014/main" id="{3268D69F-C93F-447B-BCF4-8E101F75C155}"/>
              </a:ext>
            </a:extLst>
          </p:cNvPr>
          <p:cNvSpPr/>
          <p:nvPr/>
        </p:nvSpPr>
        <p:spPr>
          <a:xfrm flipH="1">
            <a:off x="2721932" y="164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4" name="Vrije vorm: vorm 183">
            <a:extLst>
              <a:ext uri="{FF2B5EF4-FFF2-40B4-BE49-F238E27FC236}">
                <a16:creationId xmlns:a16="http://schemas.microsoft.com/office/drawing/2014/main" id="{EA6BFF6D-603B-4FE9-91B2-737FEA705B1E}"/>
              </a:ext>
            </a:extLst>
          </p:cNvPr>
          <p:cNvSpPr/>
          <p:nvPr/>
        </p:nvSpPr>
        <p:spPr>
          <a:xfrm flipH="1">
            <a:off x="4344461" y="-452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3280994D-FEC1-4B5B-AA7A-F78F3AA55E1D}"/>
              </a:ext>
            </a:extLst>
          </p:cNvPr>
          <p:cNvSpPr/>
          <p:nvPr/>
        </p:nvSpPr>
        <p:spPr>
          <a:xfrm flipH="1">
            <a:off x="5956420" y="-287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6" name="Vrije vorm: vorm 185">
            <a:extLst>
              <a:ext uri="{FF2B5EF4-FFF2-40B4-BE49-F238E27FC236}">
                <a16:creationId xmlns:a16="http://schemas.microsoft.com/office/drawing/2014/main" id="{6D4D4322-E4CA-46C5-A1DA-599EBDBF6032}"/>
              </a:ext>
            </a:extLst>
          </p:cNvPr>
          <p:cNvSpPr/>
          <p:nvPr/>
        </p:nvSpPr>
        <p:spPr>
          <a:xfrm flipH="1">
            <a:off x="7524063" y="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7" name="Vrije vorm: vorm 186">
            <a:extLst>
              <a:ext uri="{FF2B5EF4-FFF2-40B4-BE49-F238E27FC236}">
                <a16:creationId xmlns:a16="http://schemas.microsoft.com/office/drawing/2014/main" id="{EF901FF2-B61F-41EB-B968-33B573697E74}"/>
              </a:ext>
            </a:extLst>
          </p:cNvPr>
          <p:cNvSpPr/>
          <p:nvPr/>
        </p:nvSpPr>
        <p:spPr>
          <a:xfrm flipH="1">
            <a:off x="9164260" y="164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8" name="Vrije vorm: vorm 187">
            <a:extLst>
              <a:ext uri="{FF2B5EF4-FFF2-40B4-BE49-F238E27FC236}">
                <a16:creationId xmlns:a16="http://schemas.microsoft.com/office/drawing/2014/main" id="{C84AB995-62D1-4360-883A-DB13FE0BBF33}"/>
              </a:ext>
            </a:extLst>
          </p:cNvPr>
          <p:cNvSpPr/>
          <p:nvPr/>
        </p:nvSpPr>
        <p:spPr>
          <a:xfrm flipH="1">
            <a:off x="10786789" y="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9" name="Vrije vorm: vorm 188">
            <a:extLst>
              <a:ext uri="{FF2B5EF4-FFF2-40B4-BE49-F238E27FC236}">
                <a16:creationId xmlns:a16="http://schemas.microsoft.com/office/drawing/2014/main" id="{0E6AC7E0-F4B5-485F-BE01-8DDD377C5A13}"/>
              </a:ext>
            </a:extLst>
          </p:cNvPr>
          <p:cNvSpPr/>
          <p:nvPr/>
        </p:nvSpPr>
        <p:spPr>
          <a:xfrm flipH="1" flipV="1">
            <a:off x="746545" y="833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0404B086-74FE-406B-B831-8251BE62BE3D}"/>
              </a:ext>
            </a:extLst>
          </p:cNvPr>
          <p:cNvSpPr/>
          <p:nvPr/>
        </p:nvSpPr>
        <p:spPr>
          <a:xfrm flipH="1" flipV="1">
            <a:off x="2314188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1" name="Vrije vorm: vorm 190">
            <a:extLst>
              <a:ext uri="{FF2B5EF4-FFF2-40B4-BE49-F238E27FC236}">
                <a16:creationId xmlns:a16="http://schemas.microsoft.com/office/drawing/2014/main" id="{26AD9613-58AD-4285-ACA3-72C10DAA87B0}"/>
              </a:ext>
            </a:extLst>
          </p:cNvPr>
          <p:cNvSpPr/>
          <p:nvPr/>
        </p:nvSpPr>
        <p:spPr>
          <a:xfrm flipH="1" flipV="1">
            <a:off x="3954385" y="-237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C4BE2132-9037-43CB-9DB2-19ACEAC5FC6E}"/>
              </a:ext>
            </a:extLst>
          </p:cNvPr>
          <p:cNvSpPr/>
          <p:nvPr/>
        </p:nvSpPr>
        <p:spPr>
          <a:xfrm flipH="1" flipV="1">
            <a:off x="5576914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3" name="Vrije vorm: vorm 192">
            <a:extLst>
              <a:ext uri="{FF2B5EF4-FFF2-40B4-BE49-F238E27FC236}">
                <a16:creationId xmlns:a16="http://schemas.microsoft.com/office/drawing/2014/main" id="{F02B797A-3C29-4EF6-A203-C91F48686EF2}"/>
              </a:ext>
            </a:extLst>
          </p:cNvPr>
          <p:cNvSpPr/>
          <p:nvPr/>
        </p:nvSpPr>
        <p:spPr>
          <a:xfrm flipH="1" flipV="1">
            <a:off x="7188873" y="198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4" name="Vrije vorm: vorm 193">
            <a:extLst>
              <a:ext uri="{FF2B5EF4-FFF2-40B4-BE49-F238E27FC236}">
                <a16:creationId xmlns:a16="http://schemas.microsoft.com/office/drawing/2014/main" id="{EA497374-FD3A-4E55-B609-CB4735DAD06F}"/>
              </a:ext>
            </a:extLst>
          </p:cNvPr>
          <p:cNvSpPr/>
          <p:nvPr/>
        </p:nvSpPr>
        <p:spPr>
          <a:xfrm flipH="1" flipV="1">
            <a:off x="8756516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5" name="Vrije vorm: vorm 194">
            <a:extLst>
              <a:ext uri="{FF2B5EF4-FFF2-40B4-BE49-F238E27FC236}">
                <a16:creationId xmlns:a16="http://schemas.microsoft.com/office/drawing/2014/main" id="{E8B3BF5D-9521-4099-BB28-36FBD511514A}"/>
              </a:ext>
            </a:extLst>
          </p:cNvPr>
          <p:cNvSpPr/>
          <p:nvPr/>
        </p:nvSpPr>
        <p:spPr>
          <a:xfrm flipH="1" flipV="1">
            <a:off x="10396713" y="-237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6" name="Vrije vorm: vorm 195">
            <a:extLst>
              <a:ext uri="{FF2B5EF4-FFF2-40B4-BE49-F238E27FC236}">
                <a16:creationId xmlns:a16="http://schemas.microsoft.com/office/drawing/2014/main" id="{3279196A-98EE-441B-9853-F262BBFC2CFE}"/>
              </a:ext>
            </a:extLst>
          </p:cNvPr>
          <p:cNvSpPr/>
          <p:nvPr/>
        </p:nvSpPr>
        <p:spPr>
          <a:xfrm flipH="1" flipV="1">
            <a:off x="12019242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7" name="Rechthoek 196">
            <a:extLst>
              <a:ext uri="{FF2B5EF4-FFF2-40B4-BE49-F238E27FC236}">
                <a16:creationId xmlns:a16="http://schemas.microsoft.com/office/drawing/2014/main" id="{C4758897-0223-4B6F-9D7A-5B7961A00DB6}"/>
              </a:ext>
            </a:extLst>
          </p:cNvPr>
          <p:cNvSpPr/>
          <p:nvPr/>
        </p:nvSpPr>
        <p:spPr>
          <a:xfrm>
            <a:off x="0" y="1826274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640A7CD5-BFEA-4856-A5EF-CCD0B0CBB8F7}"/>
              </a:ext>
            </a:extLst>
          </p:cNvPr>
          <p:cNvSpPr/>
          <p:nvPr/>
        </p:nvSpPr>
        <p:spPr>
          <a:xfrm rot="16200000" flipV="1">
            <a:off x="166738" y="5139782"/>
            <a:ext cx="1700384" cy="329806"/>
          </a:xfrm>
          <a:custGeom>
            <a:avLst/>
            <a:gdLst>
              <a:gd name="connsiteX0" fmla="*/ 2632985 w 2632985"/>
              <a:gd name="connsiteY0" fmla="*/ 0 h 792942"/>
              <a:gd name="connsiteX1" fmla="*/ 862483 w 2632985"/>
              <a:gd name="connsiteY1" fmla="*/ 0 h 792942"/>
              <a:gd name="connsiteX2" fmla="*/ 444332 w 2632985"/>
              <a:gd name="connsiteY2" fmla="*/ 385198 h 792942"/>
              <a:gd name="connsiteX3" fmla="*/ 442626 w 2632985"/>
              <a:gd name="connsiteY3" fmla="*/ 385198 h 792942"/>
              <a:gd name="connsiteX4" fmla="*/ 0 w 2632985"/>
              <a:gd name="connsiteY4" fmla="*/ 792942 h 792942"/>
              <a:gd name="connsiteX5" fmla="*/ 1770503 w 2632985"/>
              <a:gd name="connsiteY5" fmla="*/ 792942 h 792942"/>
              <a:gd name="connsiteX6" fmla="*/ 2188653 w 2632985"/>
              <a:gd name="connsiteY6" fmla="*/ 407744 h 792942"/>
              <a:gd name="connsiteX7" fmla="*/ 2190360 w 2632985"/>
              <a:gd name="connsiteY7" fmla="*/ 407744 h 79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2985" h="792942">
                <a:moveTo>
                  <a:pt x="2632985" y="0"/>
                </a:moveTo>
                <a:lnTo>
                  <a:pt x="862483" y="0"/>
                </a:lnTo>
                <a:lnTo>
                  <a:pt x="444332" y="385198"/>
                </a:lnTo>
                <a:lnTo>
                  <a:pt x="442626" y="385198"/>
                </a:lnTo>
                <a:lnTo>
                  <a:pt x="0" y="792942"/>
                </a:lnTo>
                <a:lnTo>
                  <a:pt x="1770503" y="792942"/>
                </a:lnTo>
                <a:lnTo>
                  <a:pt x="2188653" y="407744"/>
                </a:lnTo>
                <a:lnTo>
                  <a:pt x="2190360" y="407744"/>
                </a:lnTo>
                <a:close/>
              </a:path>
            </a:pathLst>
          </a:custGeom>
          <a:gradFill flip="none" rotWithShape="1">
            <a:gsLst>
              <a:gs pos="100000">
                <a:srgbClr val="3D1E09"/>
              </a:gs>
              <a:gs pos="0">
                <a:srgbClr val="4D260B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9" name="Parallellogram 198">
            <a:extLst>
              <a:ext uri="{FF2B5EF4-FFF2-40B4-BE49-F238E27FC236}">
                <a16:creationId xmlns:a16="http://schemas.microsoft.com/office/drawing/2014/main" id="{CCE195E1-A4E9-421A-B66D-57616C0471A3}"/>
              </a:ext>
            </a:extLst>
          </p:cNvPr>
          <p:cNvSpPr/>
          <p:nvPr/>
        </p:nvSpPr>
        <p:spPr>
          <a:xfrm>
            <a:off x="-68090" y="4369705"/>
            <a:ext cx="1322583" cy="655312"/>
          </a:xfrm>
          <a:prstGeom prst="parallelogram">
            <a:avLst>
              <a:gd name="adj" fmla="val 61502"/>
            </a:avLst>
          </a:prstGeom>
          <a:gradFill>
            <a:gsLst>
              <a:gs pos="100000">
                <a:srgbClr val="000000"/>
              </a:gs>
              <a:gs pos="0">
                <a:schemeClr val="tx1">
                  <a:lumMod val="85000"/>
                  <a:lumOff val="1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0" name="Rechthoek 199">
            <a:extLst>
              <a:ext uri="{FF2B5EF4-FFF2-40B4-BE49-F238E27FC236}">
                <a16:creationId xmlns:a16="http://schemas.microsoft.com/office/drawing/2014/main" id="{DAB33967-FAA3-448A-A8A9-5E47D1A2BC03}"/>
              </a:ext>
            </a:extLst>
          </p:cNvPr>
          <p:cNvSpPr/>
          <p:nvPr/>
        </p:nvSpPr>
        <p:spPr>
          <a:xfrm>
            <a:off x="-68263" y="5023761"/>
            <a:ext cx="920856" cy="1120411"/>
          </a:xfrm>
          <a:prstGeom prst="rect">
            <a:avLst/>
          </a:prstGeom>
          <a:gradFill>
            <a:gsLst>
              <a:gs pos="100000">
                <a:srgbClr val="5E2E0E"/>
              </a:gs>
              <a:gs pos="0">
                <a:srgbClr val="33190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1" name="Rechthoek 200">
            <a:extLst>
              <a:ext uri="{FF2B5EF4-FFF2-40B4-BE49-F238E27FC236}">
                <a16:creationId xmlns:a16="http://schemas.microsoft.com/office/drawing/2014/main" id="{98899EF1-26C2-4CAD-AC6F-9873DDC19794}"/>
              </a:ext>
            </a:extLst>
          </p:cNvPr>
          <p:cNvSpPr/>
          <p:nvPr/>
        </p:nvSpPr>
        <p:spPr>
          <a:xfrm>
            <a:off x="1588294" y="3513774"/>
            <a:ext cx="1132578" cy="4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2" name="Vrije vorm: vorm 201">
            <a:extLst>
              <a:ext uri="{FF2B5EF4-FFF2-40B4-BE49-F238E27FC236}">
                <a16:creationId xmlns:a16="http://schemas.microsoft.com/office/drawing/2014/main" id="{EFA41106-D3BD-48DF-BF68-9944E860C46E}"/>
              </a:ext>
            </a:extLst>
          </p:cNvPr>
          <p:cNvSpPr/>
          <p:nvPr/>
        </p:nvSpPr>
        <p:spPr>
          <a:xfrm rot="16200000" flipV="1">
            <a:off x="1198770" y="4677768"/>
            <a:ext cx="2638579" cy="407742"/>
          </a:xfrm>
          <a:custGeom>
            <a:avLst/>
            <a:gdLst>
              <a:gd name="connsiteX0" fmla="*/ 2632985 w 2632985"/>
              <a:gd name="connsiteY0" fmla="*/ 0 h 792942"/>
              <a:gd name="connsiteX1" fmla="*/ 862483 w 2632985"/>
              <a:gd name="connsiteY1" fmla="*/ 0 h 792942"/>
              <a:gd name="connsiteX2" fmla="*/ 444332 w 2632985"/>
              <a:gd name="connsiteY2" fmla="*/ 385198 h 792942"/>
              <a:gd name="connsiteX3" fmla="*/ 442626 w 2632985"/>
              <a:gd name="connsiteY3" fmla="*/ 385198 h 792942"/>
              <a:gd name="connsiteX4" fmla="*/ 0 w 2632985"/>
              <a:gd name="connsiteY4" fmla="*/ 792942 h 792942"/>
              <a:gd name="connsiteX5" fmla="*/ 1770503 w 2632985"/>
              <a:gd name="connsiteY5" fmla="*/ 792942 h 792942"/>
              <a:gd name="connsiteX6" fmla="*/ 2188653 w 2632985"/>
              <a:gd name="connsiteY6" fmla="*/ 407744 h 792942"/>
              <a:gd name="connsiteX7" fmla="*/ 2190360 w 2632985"/>
              <a:gd name="connsiteY7" fmla="*/ 407744 h 79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2985" h="792942">
                <a:moveTo>
                  <a:pt x="2632985" y="0"/>
                </a:moveTo>
                <a:lnTo>
                  <a:pt x="862483" y="0"/>
                </a:lnTo>
                <a:lnTo>
                  <a:pt x="444332" y="385198"/>
                </a:lnTo>
                <a:lnTo>
                  <a:pt x="442626" y="385198"/>
                </a:lnTo>
                <a:lnTo>
                  <a:pt x="0" y="792942"/>
                </a:lnTo>
                <a:lnTo>
                  <a:pt x="1770503" y="792942"/>
                </a:lnTo>
                <a:lnTo>
                  <a:pt x="2188653" y="407744"/>
                </a:lnTo>
                <a:lnTo>
                  <a:pt x="2190360" y="407744"/>
                </a:lnTo>
                <a:close/>
              </a:path>
            </a:pathLst>
          </a:custGeom>
          <a:gradFill flip="none" rotWithShape="1">
            <a:gsLst>
              <a:gs pos="100000">
                <a:srgbClr val="C5611D"/>
              </a:gs>
              <a:gs pos="0">
                <a:srgbClr val="87421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3" name="Parallellogram 202">
            <a:extLst>
              <a:ext uri="{FF2B5EF4-FFF2-40B4-BE49-F238E27FC236}">
                <a16:creationId xmlns:a16="http://schemas.microsoft.com/office/drawing/2014/main" id="{4D5E6A27-4454-4213-8504-4E4C23EFB39F}"/>
              </a:ext>
            </a:extLst>
          </p:cNvPr>
          <p:cNvSpPr/>
          <p:nvPr/>
        </p:nvSpPr>
        <p:spPr>
          <a:xfrm>
            <a:off x="1176973" y="3561716"/>
            <a:ext cx="1544957" cy="860543"/>
          </a:xfrm>
          <a:prstGeom prst="parallelogram">
            <a:avLst>
              <a:gd name="adj" fmla="val 47414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4" name="Parallellogram 203">
            <a:extLst>
              <a:ext uri="{FF2B5EF4-FFF2-40B4-BE49-F238E27FC236}">
                <a16:creationId xmlns:a16="http://schemas.microsoft.com/office/drawing/2014/main" id="{D0EE9DDF-20CA-4FC4-A8D2-05E3B2E8F993}"/>
              </a:ext>
            </a:extLst>
          </p:cNvPr>
          <p:cNvSpPr/>
          <p:nvPr/>
        </p:nvSpPr>
        <p:spPr>
          <a:xfrm>
            <a:off x="1174566" y="4358542"/>
            <a:ext cx="1139622" cy="6639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5" name="Parallellogram 204">
            <a:extLst>
              <a:ext uri="{FF2B5EF4-FFF2-40B4-BE49-F238E27FC236}">
                <a16:creationId xmlns:a16="http://schemas.microsoft.com/office/drawing/2014/main" id="{460A6F29-0A8C-4E31-891D-47E66DD1CB48}"/>
              </a:ext>
            </a:extLst>
          </p:cNvPr>
          <p:cNvSpPr/>
          <p:nvPr/>
        </p:nvSpPr>
        <p:spPr>
          <a:xfrm rot="5400000" flipV="1">
            <a:off x="2081792" y="3779291"/>
            <a:ext cx="818643" cy="358607"/>
          </a:xfrm>
          <a:prstGeom prst="parallelogram">
            <a:avLst>
              <a:gd name="adj" fmla="val 211598"/>
            </a:avLst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6" name="Parallellogram 205">
            <a:extLst>
              <a:ext uri="{FF2B5EF4-FFF2-40B4-BE49-F238E27FC236}">
                <a16:creationId xmlns:a16="http://schemas.microsoft.com/office/drawing/2014/main" id="{0A0AAFB0-B7D9-417B-B94E-58F5C5CE5F30}"/>
              </a:ext>
            </a:extLst>
          </p:cNvPr>
          <p:cNvSpPr/>
          <p:nvPr/>
        </p:nvSpPr>
        <p:spPr>
          <a:xfrm rot="9306451" flipV="1">
            <a:off x="1211759" y="4115164"/>
            <a:ext cx="1053843" cy="429496"/>
          </a:xfrm>
          <a:prstGeom prst="parallelogram">
            <a:avLst>
              <a:gd name="adj" fmla="val 213988"/>
            </a:avLst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7" name="Rechthoek 206">
            <a:extLst>
              <a:ext uri="{FF2B5EF4-FFF2-40B4-BE49-F238E27FC236}">
                <a16:creationId xmlns:a16="http://schemas.microsoft.com/office/drawing/2014/main" id="{4CAB089E-2AE2-49B6-AAA2-F2A9B159881C}"/>
              </a:ext>
            </a:extLst>
          </p:cNvPr>
          <p:cNvSpPr/>
          <p:nvPr/>
        </p:nvSpPr>
        <p:spPr>
          <a:xfrm>
            <a:off x="2175240" y="4305300"/>
            <a:ext cx="136078" cy="53947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8" name="Gelijkbenige driehoek 207">
            <a:extLst>
              <a:ext uri="{FF2B5EF4-FFF2-40B4-BE49-F238E27FC236}">
                <a16:creationId xmlns:a16="http://schemas.microsoft.com/office/drawing/2014/main" id="{9A560AD0-0652-4E68-8737-3FFAFE59C74B}"/>
              </a:ext>
            </a:extLst>
          </p:cNvPr>
          <p:cNvSpPr/>
          <p:nvPr/>
        </p:nvSpPr>
        <p:spPr>
          <a:xfrm rot="2654175">
            <a:off x="2683300" y="3492600"/>
            <a:ext cx="45719" cy="45719"/>
          </a:xfrm>
          <a:prstGeom prst="triangle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9" name="Gelijkbenige driehoek 208">
            <a:extLst>
              <a:ext uri="{FF2B5EF4-FFF2-40B4-BE49-F238E27FC236}">
                <a16:creationId xmlns:a16="http://schemas.microsoft.com/office/drawing/2014/main" id="{CB205B57-29B1-4A84-B351-AFD286956221}"/>
              </a:ext>
            </a:extLst>
          </p:cNvPr>
          <p:cNvSpPr/>
          <p:nvPr/>
        </p:nvSpPr>
        <p:spPr>
          <a:xfrm rot="5797216">
            <a:off x="2672669" y="3520192"/>
            <a:ext cx="45719" cy="45719"/>
          </a:xfrm>
          <a:prstGeom prst="triangle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0" name="Gelijkbenige driehoek 209">
            <a:extLst>
              <a:ext uri="{FF2B5EF4-FFF2-40B4-BE49-F238E27FC236}">
                <a16:creationId xmlns:a16="http://schemas.microsoft.com/office/drawing/2014/main" id="{5C4B31A4-BBE0-46AD-857B-1712D1B7D455}"/>
              </a:ext>
            </a:extLst>
          </p:cNvPr>
          <p:cNvSpPr/>
          <p:nvPr/>
        </p:nvSpPr>
        <p:spPr>
          <a:xfrm rot="6447042">
            <a:off x="2649962" y="3552096"/>
            <a:ext cx="80841" cy="45719"/>
          </a:xfrm>
          <a:prstGeom prst="triangle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1" name="Parallellogram 210">
            <a:extLst>
              <a:ext uri="{FF2B5EF4-FFF2-40B4-BE49-F238E27FC236}">
                <a16:creationId xmlns:a16="http://schemas.microsoft.com/office/drawing/2014/main" id="{2B592583-AF42-4306-98BF-7A222FAE24BB}"/>
              </a:ext>
            </a:extLst>
          </p:cNvPr>
          <p:cNvSpPr/>
          <p:nvPr/>
        </p:nvSpPr>
        <p:spPr>
          <a:xfrm rot="5400000" flipV="1">
            <a:off x="2056158" y="3756805"/>
            <a:ext cx="923806" cy="407739"/>
          </a:xfrm>
          <a:prstGeom prst="parallelogram">
            <a:avLst>
              <a:gd name="adj" fmla="val 2115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2" name="Parallellogram 211">
            <a:extLst>
              <a:ext uri="{FF2B5EF4-FFF2-40B4-BE49-F238E27FC236}">
                <a16:creationId xmlns:a16="http://schemas.microsoft.com/office/drawing/2014/main" id="{FCB72F93-A914-43A8-AD10-CB0E3DD9EF93}"/>
              </a:ext>
            </a:extLst>
          </p:cNvPr>
          <p:cNvSpPr/>
          <p:nvPr/>
        </p:nvSpPr>
        <p:spPr>
          <a:xfrm rot="12293549" flipH="1" flipV="1">
            <a:off x="1634719" y="3287722"/>
            <a:ext cx="1022943" cy="462838"/>
          </a:xfrm>
          <a:prstGeom prst="parallelogram">
            <a:avLst>
              <a:gd name="adj" fmla="val 213988"/>
            </a:avLst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3" name="Rechte verbindingslijn 212">
            <a:extLst>
              <a:ext uri="{FF2B5EF4-FFF2-40B4-BE49-F238E27FC236}">
                <a16:creationId xmlns:a16="http://schemas.microsoft.com/office/drawing/2014/main" id="{2ABA8D13-A757-42B5-8460-AF386D35B1F4}"/>
              </a:ext>
            </a:extLst>
          </p:cNvPr>
          <p:cNvCxnSpPr>
            <a:cxnSpLocks/>
            <a:stCxn id="198" idx="5"/>
            <a:endCxn id="198" idx="4"/>
          </p:cNvCxnSpPr>
          <p:nvPr/>
        </p:nvCxnSpPr>
        <p:spPr>
          <a:xfrm>
            <a:off x="852027" y="5011485"/>
            <a:ext cx="0" cy="11433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Rechte verbindingslijn 213">
            <a:extLst>
              <a:ext uri="{FF2B5EF4-FFF2-40B4-BE49-F238E27FC236}">
                <a16:creationId xmlns:a16="http://schemas.microsoft.com/office/drawing/2014/main" id="{562F0D46-3E9F-4AA7-8550-385ABB49C84C}"/>
              </a:ext>
            </a:extLst>
          </p:cNvPr>
          <p:cNvCxnSpPr>
            <a:cxnSpLocks/>
          </p:cNvCxnSpPr>
          <p:nvPr/>
        </p:nvCxnSpPr>
        <p:spPr>
          <a:xfrm flipH="1">
            <a:off x="-86379" y="5018879"/>
            <a:ext cx="939146" cy="48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Rechte verbindingslijn 214">
            <a:extLst>
              <a:ext uri="{FF2B5EF4-FFF2-40B4-BE49-F238E27FC236}">
                <a16:creationId xmlns:a16="http://schemas.microsoft.com/office/drawing/2014/main" id="{151ADA50-2E11-47ED-94E6-9870B650BB49}"/>
              </a:ext>
            </a:extLst>
          </p:cNvPr>
          <p:cNvCxnSpPr>
            <a:cxnSpLocks/>
          </p:cNvCxnSpPr>
          <p:nvPr/>
        </p:nvCxnSpPr>
        <p:spPr>
          <a:xfrm flipV="1">
            <a:off x="849185" y="4498915"/>
            <a:ext cx="327788" cy="5222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hthoek 215">
            <a:extLst>
              <a:ext uri="{FF2B5EF4-FFF2-40B4-BE49-F238E27FC236}">
                <a16:creationId xmlns:a16="http://schemas.microsoft.com/office/drawing/2014/main" id="{D015FB5F-5797-4D22-893D-BC62746ACADE}"/>
              </a:ext>
            </a:extLst>
          </p:cNvPr>
          <p:cNvSpPr/>
          <p:nvPr/>
        </p:nvSpPr>
        <p:spPr>
          <a:xfrm>
            <a:off x="1175727" y="4422120"/>
            <a:ext cx="1138461" cy="1779442"/>
          </a:xfrm>
          <a:prstGeom prst="rect">
            <a:avLst/>
          </a:prstGeom>
          <a:gradFill>
            <a:gsLst>
              <a:gs pos="100000">
                <a:srgbClr val="834013"/>
              </a:gs>
              <a:gs pos="0">
                <a:srgbClr val="6B340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7" name="Afbeelding 216">
            <a:extLst>
              <a:ext uri="{FF2B5EF4-FFF2-40B4-BE49-F238E27FC236}">
                <a16:creationId xmlns:a16="http://schemas.microsoft.com/office/drawing/2014/main" id="{7F4A5A28-9E7A-4D45-AA5D-4B19CB840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655" y="4369347"/>
            <a:ext cx="1398131" cy="2304488"/>
          </a:xfrm>
          <a:prstGeom prst="rect">
            <a:avLst/>
          </a:prstGeom>
        </p:spPr>
      </p:pic>
      <p:pic>
        <p:nvPicPr>
          <p:cNvPr id="218" name="Picture 4" descr="Afbeeldingsresultaat voor kilroy was here png">
            <a:extLst>
              <a:ext uri="{FF2B5EF4-FFF2-40B4-BE49-F238E27FC236}">
                <a16:creationId xmlns:a16="http://schemas.microsoft.com/office/drawing/2014/main" id="{5EA46A3F-FA95-421B-A7DF-9ED32ED8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206529" y="2742695"/>
            <a:ext cx="1262086" cy="7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Afbeelding 5130">
            <a:extLst>
              <a:ext uri="{FF2B5EF4-FFF2-40B4-BE49-F238E27FC236}">
                <a16:creationId xmlns:a16="http://schemas.microsoft.com/office/drawing/2014/main" id="{D280DF0D-F173-47E9-B75A-A87B125509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28" t="13577" r="12049"/>
          <a:stretch/>
        </p:blipFill>
        <p:spPr>
          <a:xfrm>
            <a:off x="13155237" y="74367"/>
            <a:ext cx="12158335" cy="6817534"/>
          </a:xfrm>
          <a:prstGeom prst="rect">
            <a:avLst/>
          </a:prstGeom>
        </p:spPr>
      </p:pic>
      <p:pic>
        <p:nvPicPr>
          <p:cNvPr id="5132" name="Afbeelding 5131">
            <a:extLst>
              <a:ext uri="{FF2B5EF4-FFF2-40B4-BE49-F238E27FC236}">
                <a16:creationId xmlns:a16="http://schemas.microsoft.com/office/drawing/2014/main" id="{574F13F0-F54E-4D13-BFF0-3C48B49714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35" t="13888" r="11526"/>
          <a:stretch/>
        </p:blipFill>
        <p:spPr>
          <a:xfrm>
            <a:off x="-2106456" y="9905399"/>
            <a:ext cx="13247349" cy="67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F134BF3-F6B7-4EFA-8BC2-EAD5292CF5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978834C-70EC-4677-B3DE-D7A30C01F5C1}"/>
              </a:ext>
            </a:extLst>
          </p:cNvPr>
          <p:cNvSpPr/>
          <p:nvPr/>
        </p:nvSpPr>
        <p:spPr>
          <a:xfrm>
            <a:off x="-12700" y="3429000"/>
            <a:ext cx="122047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12700 w 12204700"/>
              <a:gd name="connsiteY0" fmla="*/ 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2700 w 12204700"/>
              <a:gd name="connsiteY5" fmla="*/ 0 h 3429000"/>
              <a:gd name="connsiteX0" fmla="*/ 36830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36830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3429000">
                <a:moveTo>
                  <a:pt x="1955800" y="38100"/>
                </a:moveTo>
                <a:lnTo>
                  <a:pt x="12204700" y="0"/>
                </a:lnTo>
                <a:lnTo>
                  <a:pt x="12204700" y="3429000"/>
                </a:lnTo>
                <a:lnTo>
                  <a:pt x="12700" y="3429000"/>
                </a:lnTo>
                <a:lnTo>
                  <a:pt x="0" y="2324100"/>
                </a:lnTo>
                <a:cubicBezTo>
                  <a:pt x="1680633" y="419100"/>
                  <a:pt x="541867" y="1739900"/>
                  <a:pt x="1955800" y="3810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98A2774-ABBD-4631-9097-699FB2CFF4D9}"/>
              </a:ext>
            </a:extLst>
          </p:cNvPr>
          <p:cNvSpPr/>
          <p:nvPr/>
        </p:nvSpPr>
        <p:spPr>
          <a:xfrm>
            <a:off x="358094" y="478972"/>
            <a:ext cx="1215438" cy="4862512"/>
          </a:xfrm>
          <a:custGeom>
            <a:avLst/>
            <a:gdLst>
              <a:gd name="connsiteX0" fmla="*/ 0 w 1210675"/>
              <a:gd name="connsiteY0" fmla="*/ 0 h 3429000"/>
              <a:gd name="connsiteX1" fmla="*/ 1210675 w 1210675"/>
              <a:gd name="connsiteY1" fmla="*/ 0 h 3429000"/>
              <a:gd name="connsiteX2" fmla="*/ 1210675 w 1210675"/>
              <a:gd name="connsiteY2" fmla="*/ 3429000 h 3429000"/>
              <a:gd name="connsiteX3" fmla="*/ 0 w 1210675"/>
              <a:gd name="connsiteY3" fmla="*/ 3429000 h 3429000"/>
              <a:gd name="connsiteX4" fmla="*/ 0 w 1210675"/>
              <a:gd name="connsiteY4" fmla="*/ 0 h 3429000"/>
              <a:gd name="connsiteX0" fmla="*/ 9525 w 1220200"/>
              <a:gd name="connsiteY0" fmla="*/ 0 h 4833937"/>
              <a:gd name="connsiteX1" fmla="*/ 1220200 w 1220200"/>
              <a:gd name="connsiteY1" fmla="*/ 0 h 4833937"/>
              <a:gd name="connsiteX2" fmla="*/ 1220200 w 1220200"/>
              <a:gd name="connsiteY2" fmla="*/ 3429000 h 4833937"/>
              <a:gd name="connsiteX3" fmla="*/ 0 w 1220200"/>
              <a:gd name="connsiteY3" fmla="*/ 4833937 h 4833937"/>
              <a:gd name="connsiteX4" fmla="*/ 9525 w 1220200"/>
              <a:gd name="connsiteY4" fmla="*/ 0 h 4833937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29000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438" h="4862512">
                <a:moveTo>
                  <a:pt x="4763" y="0"/>
                </a:moveTo>
                <a:lnTo>
                  <a:pt x="1215438" y="0"/>
                </a:lnTo>
                <a:lnTo>
                  <a:pt x="1215438" y="3433763"/>
                </a:lnTo>
                <a:cubicBezTo>
                  <a:pt x="819817" y="3933825"/>
                  <a:pt x="419434" y="4381499"/>
                  <a:pt x="0" y="4862512"/>
                </a:cubicBezTo>
                <a:cubicBezTo>
                  <a:pt x="1588" y="3241675"/>
                  <a:pt x="3175" y="1620837"/>
                  <a:pt x="476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35EE3CFA-2F73-460B-89F7-A439F5E38BDE}"/>
              </a:ext>
            </a:extLst>
          </p:cNvPr>
          <p:cNvSpPr/>
          <p:nvPr/>
        </p:nvSpPr>
        <p:spPr>
          <a:xfrm>
            <a:off x="518084" y="2829544"/>
            <a:ext cx="127868" cy="196684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0661A26-2B7A-4F03-85FA-30363F33E7C6}"/>
              </a:ext>
            </a:extLst>
          </p:cNvPr>
          <p:cNvSpPr/>
          <p:nvPr/>
        </p:nvSpPr>
        <p:spPr>
          <a:xfrm>
            <a:off x="6605956" y="2958812"/>
            <a:ext cx="4267044" cy="496600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8F3B6455-CD0D-4DFB-9E63-9D123B2CE86D}"/>
              </a:ext>
            </a:extLst>
          </p:cNvPr>
          <p:cNvSpPr/>
          <p:nvPr/>
        </p:nvSpPr>
        <p:spPr>
          <a:xfrm>
            <a:off x="6604360" y="2747386"/>
            <a:ext cx="426864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30">
            <a:extLst>
              <a:ext uri="{FF2B5EF4-FFF2-40B4-BE49-F238E27FC236}">
                <a16:creationId xmlns:a16="http://schemas.microsoft.com/office/drawing/2014/main" id="{0F22A05A-7530-447C-ABC5-70B5631EA9B7}"/>
              </a:ext>
            </a:extLst>
          </p:cNvPr>
          <p:cNvSpPr/>
          <p:nvPr/>
        </p:nvSpPr>
        <p:spPr>
          <a:xfrm>
            <a:off x="6605956" y="3435908"/>
            <a:ext cx="4267044" cy="305036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187669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7044"/>
              <a:gd name="connsiteY0" fmla="*/ 16007 h 512607"/>
              <a:gd name="connsiteX1" fmla="*/ 4267044 w 4267044"/>
              <a:gd name="connsiteY1" fmla="*/ 0 h 512607"/>
              <a:gd name="connsiteX2" fmla="*/ 4187669 w 4267044"/>
              <a:gd name="connsiteY2" fmla="*/ 498320 h 512607"/>
              <a:gd name="connsiteX3" fmla="*/ 171450 w 4267044"/>
              <a:gd name="connsiteY3" fmla="*/ 512607 h 512607"/>
              <a:gd name="connsiteX4" fmla="*/ 0 w 4267044"/>
              <a:gd name="connsiteY4" fmla="*/ 16007 h 51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044" h="512607">
                <a:moveTo>
                  <a:pt x="0" y="16007"/>
                </a:moveTo>
                <a:lnTo>
                  <a:pt x="4267044" y="0"/>
                </a:lnTo>
                <a:lnTo>
                  <a:pt x="4187669" y="498320"/>
                </a:lnTo>
                <a:lnTo>
                  <a:pt x="171450" y="512607"/>
                </a:lnTo>
                <a:cubicBezTo>
                  <a:pt x="94192" y="331068"/>
                  <a:pt x="48683" y="181539"/>
                  <a:pt x="0" y="16007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30">
            <a:extLst>
              <a:ext uri="{FF2B5EF4-FFF2-40B4-BE49-F238E27FC236}">
                <a16:creationId xmlns:a16="http://schemas.microsoft.com/office/drawing/2014/main" id="{5B88AE3E-7763-4A90-AD96-6C54CEFD621E}"/>
              </a:ext>
            </a:extLst>
          </p:cNvPr>
          <p:cNvSpPr/>
          <p:nvPr/>
        </p:nvSpPr>
        <p:spPr>
          <a:xfrm>
            <a:off x="6612306" y="1791060"/>
            <a:ext cx="4260694" cy="1008482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Vrije vorm: vorm 47">
            <a:extLst>
              <a:ext uri="{FF2B5EF4-FFF2-40B4-BE49-F238E27FC236}">
                <a16:creationId xmlns:a16="http://schemas.microsoft.com/office/drawing/2014/main" id="{27C81018-FE0A-4695-B6C0-8DD1B53EE4A4}"/>
              </a:ext>
            </a:extLst>
          </p:cNvPr>
          <p:cNvSpPr/>
          <p:nvPr/>
        </p:nvSpPr>
        <p:spPr>
          <a:xfrm>
            <a:off x="6610710" y="1579634"/>
            <a:ext cx="424959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Vrije vorm: vorm 48">
            <a:extLst>
              <a:ext uri="{FF2B5EF4-FFF2-40B4-BE49-F238E27FC236}">
                <a16:creationId xmlns:a16="http://schemas.microsoft.com/office/drawing/2014/main" id="{BA9EE1B9-3055-4F7B-B04E-E74F8BBC1518}"/>
              </a:ext>
            </a:extLst>
          </p:cNvPr>
          <p:cNvSpPr/>
          <p:nvPr/>
        </p:nvSpPr>
        <p:spPr>
          <a:xfrm>
            <a:off x="6612306" y="1581798"/>
            <a:ext cx="4246955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BFD384F9-F8FD-43A7-872E-E36A24205321}"/>
              </a:ext>
            </a:extLst>
          </p:cNvPr>
          <p:cNvSpPr/>
          <p:nvPr/>
        </p:nvSpPr>
        <p:spPr>
          <a:xfrm>
            <a:off x="6605956" y="2749550"/>
            <a:ext cx="4267044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0" name="Picture 6" descr="Afbeeldingsresultaat voor pillow cartoon">
            <a:extLst>
              <a:ext uri="{FF2B5EF4-FFF2-40B4-BE49-F238E27FC236}">
                <a16:creationId xmlns:a16="http://schemas.microsoft.com/office/drawing/2014/main" id="{A8C73C5D-CE91-41B7-B06D-6840E4C5C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 flipH="1">
            <a:off x="9801997" y="1414959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Afbeelding 44">
            <a:extLst>
              <a:ext uri="{FF2B5EF4-FFF2-40B4-BE49-F238E27FC236}">
                <a16:creationId xmlns:a16="http://schemas.microsoft.com/office/drawing/2014/main" id="{CD3DDDD8-0802-4FD2-A727-11686998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004" y="1429707"/>
            <a:ext cx="1996521" cy="1123043"/>
          </a:xfrm>
          <a:prstGeom prst="rect">
            <a:avLst/>
          </a:prstGeom>
        </p:spPr>
      </p:pic>
      <p:sp>
        <p:nvSpPr>
          <p:cNvPr id="46" name="Rechthoek 45">
            <a:extLst>
              <a:ext uri="{FF2B5EF4-FFF2-40B4-BE49-F238E27FC236}">
                <a16:creationId xmlns:a16="http://schemas.microsoft.com/office/drawing/2014/main" id="{8F8FE6CF-4949-48A5-949D-F4C0BAA26777}"/>
              </a:ext>
            </a:extLst>
          </p:cNvPr>
          <p:cNvSpPr/>
          <p:nvPr/>
        </p:nvSpPr>
        <p:spPr>
          <a:xfrm>
            <a:off x="11279809" y="1427542"/>
            <a:ext cx="1950775" cy="1125207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echthoek 53">
            <a:extLst>
              <a:ext uri="{FF2B5EF4-FFF2-40B4-BE49-F238E27FC236}">
                <a16:creationId xmlns:a16="http://schemas.microsoft.com/office/drawing/2014/main" id="{A6215F4A-71C8-4F8C-AEDA-FBC9E5CE2614}"/>
              </a:ext>
            </a:extLst>
          </p:cNvPr>
          <p:cNvSpPr/>
          <p:nvPr/>
        </p:nvSpPr>
        <p:spPr>
          <a:xfrm>
            <a:off x="11355693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571ABC05-076D-4BA3-A484-B2B67FE1E5D5}"/>
              </a:ext>
            </a:extLst>
          </p:cNvPr>
          <p:cNvSpPr/>
          <p:nvPr/>
        </p:nvSpPr>
        <p:spPr>
          <a:xfrm>
            <a:off x="11474080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E1AB2B1D-66D0-42AD-BF80-F228BDD1731F}"/>
              </a:ext>
            </a:extLst>
          </p:cNvPr>
          <p:cNvSpPr/>
          <p:nvPr/>
        </p:nvSpPr>
        <p:spPr>
          <a:xfrm>
            <a:off x="11592467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5F39DFC5-C621-4E9B-AC99-9E95CA2327A5}"/>
              </a:ext>
            </a:extLst>
          </p:cNvPr>
          <p:cNvSpPr/>
          <p:nvPr/>
        </p:nvSpPr>
        <p:spPr>
          <a:xfrm>
            <a:off x="11710854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B7C76869-2DCA-4D1B-A6D2-8AE7FF6CF672}"/>
              </a:ext>
            </a:extLst>
          </p:cNvPr>
          <p:cNvSpPr/>
          <p:nvPr/>
        </p:nvSpPr>
        <p:spPr>
          <a:xfrm>
            <a:off x="11824583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CD36510B-DF74-461C-8803-26BCE94BF156}"/>
              </a:ext>
            </a:extLst>
          </p:cNvPr>
          <p:cNvSpPr/>
          <p:nvPr/>
        </p:nvSpPr>
        <p:spPr>
          <a:xfrm>
            <a:off x="11942970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F037174C-0C24-43DB-A476-8E7ADF2D68FF}"/>
              </a:ext>
            </a:extLst>
          </p:cNvPr>
          <p:cNvSpPr/>
          <p:nvPr/>
        </p:nvSpPr>
        <p:spPr>
          <a:xfrm>
            <a:off x="12061357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619A1B9D-31FE-41FC-96D7-59FEF49C85DD}"/>
              </a:ext>
            </a:extLst>
          </p:cNvPr>
          <p:cNvSpPr/>
          <p:nvPr/>
        </p:nvSpPr>
        <p:spPr>
          <a:xfrm>
            <a:off x="12179744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53E29E85-BB2D-4CF0-ADBA-74B36E9E2264}"/>
              </a:ext>
            </a:extLst>
          </p:cNvPr>
          <p:cNvSpPr/>
          <p:nvPr/>
        </p:nvSpPr>
        <p:spPr>
          <a:xfrm>
            <a:off x="12288089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E26357EB-CD52-409C-9084-8B8515A240C5}"/>
              </a:ext>
            </a:extLst>
          </p:cNvPr>
          <p:cNvSpPr/>
          <p:nvPr/>
        </p:nvSpPr>
        <p:spPr>
          <a:xfrm>
            <a:off x="12406476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Vrije vorm: vorm 64">
            <a:extLst>
              <a:ext uri="{FF2B5EF4-FFF2-40B4-BE49-F238E27FC236}">
                <a16:creationId xmlns:a16="http://schemas.microsoft.com/office/drawing/2014/main" id="{3072FFAB-9557-4687-9401-53187E552931}"/>
              </a:ext>
            </a:extLst>
          </p:cNvPr>
          <p:cNvSpPr/>
          <p:nvPr/>
        </p:nvSpPr>
        <p:spPr>
          <a:xfrm rot="20865722">
            <a:off x="10983869" y="3615456"/>
            <a:ext cx="2009640" cy="1727622"/>
          </a:xfrm>
          <a:custGeom>
            <a:avLst/>
            <a:gdLst>
              <a:gd name="connsiteX0" fmla="*/ 759378 w 1610296"/>
              <a:gd name="connsiteY0" fmla="*/ 0 h 1384319"/>
              <a:gd name="connsiteX1" fmla="*/ 829228 w 1610296"/>
              <a:gd name="connsiteY1" fmla="*/ 349250 h 1384319"/>
              <a:gd name="connsiteX2" fmla="*/ 823739 w 1610296"/>
              <a:gd name="connsiteY2" fmla="*/ 485193 h 1384319"/>
              <a:gd name="connsiteX3" fmla="*/ 819025 w 1610296"/>
              <a:gd name="connsiteY3" fmla="*/ 528622 h 1384319"/>
              <a:gd name="connsiteX4" fmla="*/ 845776 w 1610296"/>
              <a:gd name="connsiteY4" fmla="*/ 502299 h 1384319"/>
              <a:gd name="connsiteX5" fmla="*/ 1229960 w 1610296"/>
              <a:gd name="connsiteY5" fmla="*/ 451386 h 1384319"/>
              <a:gd name="connsiteX6" fmla="*/ 1585678 w 1610296"/>
              <a:gd name="connsiteY6" fmla="*/ 841446 h 1384319"/>
              <a:gd name="connsiteX7" fmla="*/ 1354549 w 1610296"/>
              <a:gd name="connsiteY7" fmla="*/ 809386 h 1384319"/>
              <a:gd name="connsiteX8" fmla="*/ 1221531 w 1610296"/>
              <a:gd name="connsiteY8" fmla="*/ 771245 h 1384319"/>
              <a:gd name="connsiteX9" fmla="*/ 1176604 w 1610296"/>
              <a:gd name="connsiteY9" fmla="*/ 765430 h 1384319"/>
              <a:gd name="connsiteX10" fmla="*/ 1164182 w 1610296"/>
              <a:gd name="connsiteY10" fmla="*/ 808585 h 1384319"/>
              <a:gd name="connsiteX11" fmla="*/ 1011026 w 1610296"/>
              <a:gd name="connsiteY11" fmla="*/ 1005795 h 1384319"/>
              <a:gd name="connsiteX12" fmla="*/ 983443 w 1610296"/>
              <a:gd name="connsiteY12" fmla="*/ 1017466 h 1384319"/>
              <a:gd name="connsiteX13" fmla="*/ 982899 w 1610296"/>
              <a:gd name="connsiteY13" fmla="*/ 1055280 h 1384319"/>
              <a:gd name="connsiteX14" fmla="*/ 861128 w 1610296"/>
              <a:gd name="connsiteY14" fmla="*/ 1133643 h 1384319"/>
              <a:gd name="connsiteX15" fmla="*/ 843420 w 1610296"/>
              <a:gd name="connsiteY15" fmla="*/ 1125888 h 1384319"/>
              <a:gd name="connsiteX16" fmla="*/ 833928 w 1610296"/>
              <a:gd name="connsiteY16" fmla="*/ 1161856 h 1384319"/>
              <a:gd name="connsiteX17" fmla="*/ 852276 w 1610296"/>
              <a:gd name="connsiteY17" fmla="*/ 1384319 h 1384319"/>
              <a:gd name="connsiteX18" fmla="*/ 30021 w 1610296"/>
              <a:gd name="connsiteY18" fmla="*/ 1205971 h 1384319"/>
              <a:gd name="connsiteX19" fmla="*/ 144479 w 1610296"/>
              <a:gd name="connsiteY19" fmla="*/ 992820 h 1384319"/>
              <a:gd name="connsiteX20" fmla="*/ 148733 w 1610296"/>
              <a:gd name="connsiteY20" fmla="*/ 887547 h 1384319"/>
              <a:gd name="connsiteX21" fmla="*/ 146350 w 1610296"/>
              <a:gd name="connsiteY21" fmla="*/ 874963 h 1384319"/>
              <a:gd name="connsiteX22" fmla="*/ 104797 w 1610296"/>
              <a:gd name="connsiteY22" fmla="*/ 836924 h 1384319"/>
              <a:gd name="connsiteX23" fmla="*/ 6303 w 1610296"/>
              <a:gd name="connsiteY23" fmla="*/ 536442 h 1384319"/>
              <a:gd name="connsiteX24" fmla="*/ 15789 w 1610296"/>
              <a:gd name="connsiteY24" fmla="*/ 510884 h 1384319"/>
              <a:gd name="connsiteX25" fmla="*/ 730274 w 1610296"/>
              <a:gd name="connsiteY25" fmla="*/ 665856 h 1384319"/>
              <a:gd name="connsiteX26" fmla="*/ 720324 w 1610296"/>
              <a:gd name="connsiteY26" fmla="*/ 638854 h 1384319"/>
              <a:gd name="connsiteX27" fmla="*/ 689528 w 1610296"/>
              <a:gd name="connsiteY27" fmla="*/ 349250 h 1384319"/>
              <a:gd name="connsiteX28" fmla="*/ 759378 w 1610296"/>
              <a:gd name="connsiteY28" fmla="*/ 0 h 138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10296" h="1384319">
                <a:moveTo>
                  <a:pt x="759378" y="0"/>
                </a:moveTo>
                <a:cubicBezTo>
                  <a:pt x="797955" y="0"/>
                  <a:pt x="829228" y="156365"/>
                  <a:pt x="829228" y="349250"/>
                </a:cubicBezTo>
                <a:cubicBezTo>
                  <a:pt x="829228" y="397471"/>
                  <a:pt x="827274" y="443410"/>
                  <a:pt x="823739" y="485193"/>
                </a:cubicBezTo>
                <a:lnTo>
                  <a:pt x="819025" y="528622"/>
                </a:lnTo>
                <a:lnTo>
                  <a:pt x="845776" y="502299"/>
                </a:lnTo>
                <a:cubicBezTo>
                  <a:pt x="917493" y="445814"/>
                  <a:pt x="1036377" y="406962"/>
                  <a:pt x="1229960" y="451386"/>
                </a:cubicBezTo>
                <a:cubicBezTo>
                  <a:pt x="1617125" y="540236"/>
                  <a:pt x="1646715" y="560041"/>
                  <a:pt x="1585678" y="841446"/>
                </a:cubicBezTo>
                <a:cubicBezTo>
                  <a:pt x="1316582" y="790200"/>
                  <a:pt x="1497618" y="840654"/>
                  <a:pt x="1354549" y="809386"/>
                </a:cubicBezTo>
                <a:cubicBezTo>
                  <a:pt x="1229363" y="782027"/>
                  <a:pt x="1312015" y="784070"/>
                  <a:pt x="1221531" y="771245"/>
                </a:cubicBezTo>
                <a:lnTo>
                  <a:pt x="1176604" y="765430"/>
                </a:lnTo>
                <a:lnTo>
                  <a:pt x="1164182" y="808585"/>
                </a:lnTo>
                <a:cubicBezTo>
                  <a:pt x="1131021" y="899935"/>
                  <a:pt x="1074535" y="970966"/>
                  <a:pt x="1011026" y="1005795"/>
                </a:cubicBezTo>
                <a:lnTo>
                  <a:pt x="983443" y="1017466"/>
                </a:lnTo>
                <a:lnTo>
                  <a:pt x="982899" y="1055280"/>
                </a:lnTo>
                <a:cubicBezTo>
                  <a:pt x="970912" y="1110546"/>
                  <a:pt x="916393" y="1145630"/>
                  <a:pt x="861128" y="1133643"/>
                </a:cubicBezTo>
                <a:lnTo>
                  <a:pt x="843420" y="1125888"/>
                </a:lnTo>
                <a:lnTo>
                  <a:pt x="833928" y="1161856"/>
                </a:lnTo>
                <a:cubicBezTo>
                  <a:pt x="814996" y="1254132"/>
                  <a:pt x="845413" y="1298632"/>
                  <a:pt x="852276" y="1384319"/>
                </a:cubicBezTo>
                <a:lnTo>
                  <a:pt x="30021" y="1205971"/>
                </a:lnTo>
                <a:cubicBezTo>
                  <a:pt x="98820" y="1117201"/>
                  <a:pt x="129401" y="1081059"/>
                  <a:pt x="144479" y="992820"/>
                </a:cubicBezTo>
                <a:cubicBezTo>
                  <a:pt x="154788" y="960267"/>
                  <a:pt x="154044" y="925316"/>
                  <a:pt x="148733" y="887547"/>
                </a:cubicBezTo>
                <a:lnTo>
                  <a:pt x="146350" y="874963"/>
                </a:lnTo>
                <a:lnTo>
                  <a:pt x="104797" y="836924"/>
                </a:lnTo>
                <a:cubicBezTo>
                  <a:pt x="23016" y="747752"/>
                  <a:pt x="-16277" y="640547"/>
                  <a:pt x="6303" y="536442"/>
                </a:cubicBezTo>
                <a:lnTo>
                  <a:pt x="15789" y="510884"/>
                </a:lnTo>
                <a:lnTo>
                  <a:pt x="730274" y="665856"/>
                </a:lnTo>
                <a:lnTo>
                  <a:pt x="720324" y="638854"/>
                </a:lnTo>
                <a:cubicBezTo>
                  <a:pt x="701744" y="576090"/>
                  <a:pt x="689528" y="469803"/>
                  <a:pt x="689528" y="349250"/>
                </a:cubicBezTo>
                <a:cubicBezTo>
                  <a:pt x="689528" y="156365"/>
                  <a:pt x="720801" y="0"/>
                  <a:pt x="759378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165100" dir="1320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30" name="Picture 6" descr="Afbeeldingsresultaat voor pillow cartoon">
            <a:extLst>
              <a:ext uri="{FF2B5EF4-FFF2-40B4-BE49-F238E27FC236}">
                <a16:creationId xmlns:a16="http://schemas.microsoft.com/office/drawing/2014/main" id="{56A80BCD-EC6A-4FF2-A011-61EC2327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>
            <a:off x="6718217" y="2538002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B552707-9CF2-4AE4-8768-A8AAAE5AB49D}"/>
              </a:ext>
            </a:extLst>
          </p:cNvPr>
          <p:cNvSpPr/>
          <p:nvPr/>
        </p:nvSpPr>
        <p:spPr>
          <a:xfrm>
            <a:off x="1939111" y="-2164"/>
            <a:ext cx="61139" cy="3469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0428FCA5-D0CC-4463-A292-B288D1E62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626" y="426546"/>
            <a:ext cx="2182557" cy="4310246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352877FA-39BB-4D67-9D60-03501CD6660C}"/>
              </a:ext>
            </a:extLst>
          </p:cNvPr>
          <p:cNvSpPr/>
          <p:nvPr/>
        </p:nvSpPr>
        <p:spPr>
          <a:xfrm>
            <a:off x="2365829" y="0"/>
            <a:ext cx="49348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BDB1977-9475-4509-B5E6-F7C9B21C5CCA}"/>
              </a:ext>
            </a:extLst>
          </p:cNvPr>
          <p:cNvSpPr/>
          <p:nvPr/>
        </p:nvSpPr>
        <p:spPr>
          <a:xfrm rot="2287027">
            <a:off x="4126696" y="2929646"/>
            <a:ext cx="111279" cy="4361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FF495A7-0D48-4F64-A883-58398E96AA94}"/>
              </a:ext>
            </a:extLst>
          </p:cNvPr>
          <p:cNvSpPr/>
          <p:nvPr/>
        </p:nvSpPr>
        <p:spPr>
          <a:xfrm>
            <a:off x="5429250" y="38552"/>
            <a:ext cx="142876" cy="33882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50B578D-F971-4482-A85E-8BBCC4D3B671}"/>
              </a:ext>
            </a:extLst>
          </p:cNvPr>
          <p:cNvSpPr/>
          <p:nvPr/>
        </p:nvSpPr>
        <p:spPr>
          <a:xfrm>
            <a:off x="3011781" y="3879"/>
            <a:ext cx="61446" cy="65088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B3EC6A2-3456-4E37-8E79-29947A5F6C20}"/>
              </a:ext>
            </a:extLst>
          </p:cNvPr>
          <p:cNvSpPr/>
          <p:nvPr/>
        </p:nvSpPr>
        <p:spPr>
          <a:xfrm>
            <a:off x="3230027" y="6127"/>
            <a:ext cx="61446" cy="63065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3EC436E4-034F-4AF3-809E-1C8869F57F79}"/>
              </a:ext>
            </a:extLst>
          </p:cNvPr>
          <p:cNvSpPr/>
          <p:nvPr/>
        </p:nvSpPr>
        <p:spPr>
          <a:xfrm>
            <a:off x="3454984" y="9765"/>
            <a:ext cx="61446" cy="5979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671D5E6-CCA0-4CFE-AAEC-A43462BF3752}"/>
              </a:ext>
            </a:extLst>
          </p:cNvPr>
          <p:cNvSpPr/>
          <p:nvPr/>
        </p:nvSpPr>
        <p:spPr>
          <a:xfrm>
            <a:off x="3673230" y="12789"/>
            <a:ext cx="61446" cy="5706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88BE0894-8CE3-4ED1-800E-38F74D7DD28C}"/>
              </a:ext>
            </a:extLst>
          </p:cNvPr>
          <p:cNvSpPr/>
          <p:nvPr/>
        </p:nvSpPr>
        <p:spPr>
          <a:xfrm>
            <a:off x="3892439" y="19490"/>
            <a:ext cx="61446" cy="5364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16D30B3-C02A-4FE5-87B0-07F9723A03D0}"/>
              </a:ext>
            </a:extLst>
          </p:cNvPr>
          <p:cNvSpPr/>
          <p:nvPr/>
        </p:nvSpPr>
        <p:spPr>
          <a:xfrm>
            <a:off x="4110685" y="22219"/>
            <a:ext cx="61446" cy="5118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120206CB-2D35-4E1F-BE57-EA215A300985}"/>
              </a:ext>
            </a:extLst>
          </p:cNvPr>
          <p:cNvSpPr/>
          <p:nvPr/>
        </p:nvSpPr>
        <p:spPr>
          <a:xfrm>
            <a:off x="4335642" y="25403"/>
            <a:ext cx="61446" cy="48323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E3C3645F-508F-4BFE-92A6-78BA359226D9}"/>
              </a:ext>
            </a:extLst>
          </p:cNvPr>
          <p:cNvSpPr/>
          <p:nvPr/>
        </p:nvSpPr>
        <p:spPr>
          <a:xfrm>
            <a:off x="4553888" y="28694"/>
            <a:ext cx="61446" cy="45361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06DFA591-8291-438A-96DE-CAA2CABC44B7}"/>
              </a:ext>
            </a:extLst>
          </p:cNvPr>
          <p:cNvSpPr/>
          <p:nvPr/>
        </p:nvSpPr>
        <p:spPr>
          <a:xfrm>
            <a:off x="4762072" y="29054"/>
            <a:ext cx="61446" cy="43405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5D849C55-DF6F-461D-8464-A2DD3CD4A636}"/>
              </a:ext>
            </a:extLst>
          </p:cNvPr>
          <p:cNvSpPr/>
          <p:nvPr/>
        </p:nvSpPr>
        <p:spPr>
          <a:xfrm>
            <a:off x="4987029" y="32907"/>
            <a:ext cx="61446" cy="3993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21AB92AF-D63E-4815-92C6-7EB62DDAF817}"/>
              </a:ext>
            </a:extLst>
          </p:cNvPr>
          <p:cNvSpPr/>
          <p:nvPr/>
        </p:nvSpPr>
        <p:spPr>
          <a:xfrm>
            <a:off x="5205275" y="36117"/>
            <a:ext cx="61446" cy="37048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3" name="Afbeelding 52">
            <a:extLst>
              <a:ext uri="{FF2B5EF4-FFF2-40B4-BE49-F238E27FC236}">
                <a16:creationId xmlns:a16="http://schemas.microsoft.com/office/drawing/2014/main" id="{CD2304B9-5CC8-4556-8CC1-73C7DA354A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124"/>
          <a:stretch/>
        </p:blipFill>
        <p:spPr>
          <a:xfrm>
            <a:off x="-12700" y="6851873"/>
            <a:ext cx="12204700" cy="68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5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83A0A74-9FFF-4825-B565-88D9F2DF2A87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152A41C-3E07-4FF9-9433-556A3DEF9DE5}"/>
              </a:ext>
            </a:extLst>
          </p:cNvPr>
          <p:cNvSpPr txBox="1"/>
          <p:nvPr/>
        </p:nvSpPr>
        <p:spPr>
          <a:xfrm>
            <a:off x="1012825" y="1666875"/>
            <a:ext cx="111791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Arial Black" panose="020B0A04020102020204" pitchFamily="34" charset="0"/>
              </a:rPr>
              <a:t>scenes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02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EB3976E3-1BC3-4FF2-9D68-F51D7A72D6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158"/>
              </a:gs>
              <a:gs pos="61000">
                <a:srgbClr val="F8300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A4B77-E06B-4E6D-ACDD-4685D5559B48}"/>
              </a:ext>
            </a:extLst>
          </p:cNvPr>
          <p:cNvSpPr/>
          <p:nvPr/>
        </p:nvSpPr>
        <p:spPr>
          <a:xfrm>
            <a:off x="1542277" y="1314828"/>
            <a:ext cx="3676650" cy="3676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054100">
              <a:srgbClr val="FFFF0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6">
            <a:extLst>
              <a:ext uri="{FF2B5EF4-FFF2-40B4-BE49-F238E27FC236}">
                <a16:creationId xmlns:a16="http://schemas.microsoft.com/office/drawing/2014/main" id="{7E3F6065-F62B-47FB-89BC-32C40DBAB98F}"/>
              </a:ext>
            </a:extLst>
          </p:cNvPr>
          <p:cNvSpPr/>
          <p:nvPr/>
        </p:nvSpPr>
        <p:spPr>
          <a:xfrm>
            <a:off x="8686800" y="2657473"/>
            <a:ext cx="3505200" cy="1985965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86364 h 3021810"/>
              <a:gd name="connsiteX1" fmla="*/ 2469461 w 12192000"/>
              <a:gd name="connsiteY1" fmla="*/ 112519 h 3021810"/>
              <a:gd name="connsiteX2" fmla="*/ 7419975 w 12192000"/>
              <a:gd name="connsiteY2" fmla="*/ 364336 h 3021810"/>
              <a:gd name="connsiteX3" fmla="*/ 12192000 w 12192000"/>
              <a:gd name="connsiteY3" fmla="*/ 107160 h 3021810"/>
              <a:gd name="connsiteX4" fmla="*/ 12192000 w 12192000"/>
              <a:gd name="connsiteY4" fmla="*/ 3021810 h 3021810"/>
              <a:gd name="connsiteX5" fmla="*/ 0 w 12192000"/>
              <a:gd name="connsiteY5" fmla="*/ 3021810 h 3021810"/>
              <a:gd name="connsiteX6" fmla="*/ 165652 w 12192000"/>
              <a:gd name="connsiteY6" fmla="*/ 2786364 h 302181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7419975 w 12192000"/>
              <a:gd name="connsiteY2" fmla="*/ 257176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783055 h 3018501"/>
              <a:gd name="connsiteX1" fmla="*/ 2469461 w 12192000"/>
              <a:gd name="connsiteY1" fmla="*/ 109210 h 3018501"/>
              <a:gd name="connsiteX2" fmla="*/ 4802671 w 12192000"/>
              <a:gd name="connsiteY2" fmla="*/ 256835 h 3018501"/>
              <a:gd name="connsiteX3" fmla="*/ 7487478 w 12192000"/>
              <a:gd name="connsiteY3" fmla="*/ 614659 h 3018501"/>
              <a:gd name="connsiteX4" fmla="*/ 12192000 w 12192000"/>
              <a:gd name="connsiteY4" fmla="*/ 103851 h 3018501"/>
              <a:gd name="connsiteX5" fmla="*/ 12192000 w 12192000"/>
              <a:gd name="connsiteY5" fmla="*/ 3018501 h 3018501"/>
              <a:gd name="connsiteX6" fmla="*/ 0 w 12192000"/>
              <a:gd name="connsiteY6" fmla="*/ 3018501 h 3018501"/>
              <a:gd name="connsiteX7" fmla="*/ 165652 w 12192000"/>
              <a:gd name="connsiteY7" fmla="*/ 2783055 h 3018501"/>
              <a:gd name="connsiteX0" fmla="*/ 165652 w 12192000"/>
              <a:gd name="connsiteY0" fmla="*/ 2745654 h 2981100"/>
              <a:gd name="connsiteX1" fmla="*/ 2469461 w 12192000"/>
              <a:gd name="connsiteY1" fmla="*/ 71809 h 2981100"/>
              <a:gd name="connsiteX2" fmla="*/ 4802671 w 12192000"/>
              <a:gd name="connsiteY2" fmla="*/ 219434 h 2981100"/>
              <a:gd name="connsiteX3" fmla="*/ 6990522 w 12192000"/>
              <a:gd name="connsiteY3" fmla="*/ 1232174 h 2981100"/>
              <a:gd name="connsiteX4" fmla="*/ 12192000 w 12192000"/>
              <a:gd name="connsiteY4" fmla="*/ 66450 h 2981100"/>
              <a:gd name="connsiteX5" fmla="*/ 12192000 w 12192000"/>
              <a:gd name="connsiteY5" fmla="*/ 2981100 h 2981100"/>
              <a:gd name="connsiteX6" fmla="*/ 0 w 12192000"/>
              <a:gd name="connsiteY6" fmla="*/ 2981100 h 2981100"/>
              <a:gd name="connsiteX7" fmla="*/ 165652 w 12192000"/>
              <a:gd name="connsiteY7" fmla="*/ 2745654 h 2981100"/>
              <a:gd name="connsiteX0" fmla="*/ 165652 w 12192000"/>
              <a:gd name="connsiteY0" fmla="*/ 2783943 h 3019389"/>
              <a:gd name="connsiteX1" fmla="*/ 2469461 w 12192000"/>
              <a:gd name="connsiteY1" fmla="*/ 110098 h 3019389"/>
              <a:gd name="connsiteX2" fmla="*/ 4802671 w 12192000"/>
              <a:gd name="connsiteY2" fmla="*/ 257723 h 3019389"/>
              <a:gd name="connsiteX3" fmla="*/ 6990522 w 12192000"/>
              <a:gd name="connsiteY3" fmla="*/ 1270463 h 3019389"/>
              <a:gd name="connsiteX4" fmla="*/ 12192000 w 12192000"/>
              <a:gd name="connsiteY4" fmla="*/ 104739 h 3019389"/>
              <a:gd name="connsiteX5" fmla="*/ 12192000 w 12192000"/>
              <a:gd name="connsiteY5" fmla="*/ 3019389 h 3019389"/>
              <a:gd name="connsiteX6" fmla="*/ 0 w 12192000"/>
              <a:gd name="connsiteY6" fmla="*/ 3019389 h 3019389"/>
              <a:gd name="connsiteX7" fmla="*/ 165652 w 12192000"/>
              <a:gd name="connsiteY7" fmla="*/ 2783943 h 3019389"/>
              <a:gd name="connsiteX0" fmla="*/ 165652 w 12192000"/>
              <a:gd name="connsiteY0" fmla="*/ 2810283 h 3045729"/>
              <a:gd name="connsiteX1" fmla="*/ 2469461 w 12192000"/>
              <a:gd name="connsiteY1" fmla="*/ 136438 h 3045729"/>
              <a:gd name="connsiteX2" fmla="*/ 4802671 w 12192000"/>
              <a:gd name="connsiteY2" fmla="*/ 284063 h 3045729"/>
              <a:gd name="connsiteX3" fmla="*/ 6990522 w 12192000"/>
              <a:gd name="connsiteY3" fmla="*/ 1296803 h 3045729"/>
              <a:gd name="connsiteX4" fmla="*/ 8779565 w 12192000"/>
              <a:gd name="connsiteY4" fmla="*/ 582349 h 3045729"/>
              <a:gd name="connsiteX5" fmla="*/ 12192000 w 12192000"/>
              <a:gd name="connsiteY5" fmla="*/ 131079 h 3045729"/>
              <a:gd name="connsiteX6" fmla="*/ 12192000 w 12192000"/>
              <a:gd name="connsiteY6" fmla="*/ 3045729 h 3045729"/>
              <a:gd name="connsiteX7" fmla="*/ 0 w 12192000"/>
              <a:gd name="connsiteY7" fmla="*/ 3045729 h 3045729"/>
              <a:gd name="connsiteX8" fmla="*/ 165652 w 12192000"/>
              <a:gd name="connsiteY8" fmla="*/ 2810283 h 3045729"/>
              <a:gd name="connsiteX0" fmla="*/ 165652 w 12192000"/>
              <a:gd name="connsiteY0" fmla="*/ 2955796 h 3191242"/>
              <a:gd name="connsiteX1" fmla="*/ 2469461 w 12192000"/>
              <a:gd name="connsiteY1" fmla="*/ 281951 h 3191242"/>
              <a:gd name="connsiteX2" fmla="*/ 4802671 w 12192000"/>
              <a:gd name="connsiteY2" fmla="*/ 429576 h 3191242"/>
              <a:gd name="connsiteX3" fmla="*/ 6990522 w 12192000"/>
              <a:gd name="connsiteY3" fmla="*/ 1442316 h 3191242"/>
              <a:gd name="connsiteX4" fmla="*/ 8448261 w 12192000"/>
              <a:gd name="connsiteY4" fmla="*/ 177137 h 3191242"/>
              <a:gd name="connsiteX5" fmla="*/ 12192000 w 12192000"/>
              <a:gd name="connsiteY5" fmla="*/ 276592 h 3191242"/>
              <a:gd name="connsiteX6" fmla="*/ 12192000 w 12192000"/>
              <a:gd name="connsiteY6" fmla="*/ 3191242 h 3191242"/>
              <a:gd name="connsiteX7" fmla="*/ 0 w 12192000"/>
              <a:gd name="connsiteY7" fmla="*/ 3191242 h 3191242"/>
              <a:gd name="connsiteX8" fmla="*/ 165652 w 12192000"/>
              <a:gd name="connsiteY8" fmla="*/ 2955796 h 3191242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843991 h 3079437"/>
              <a:gd name="connsiteX1" fmla="*/ 2469461 w 12192000"/>
              <a:gd name="connsiteY1" fmla="*/ 170146 h 3079437"/>
              <a:gd name="connsiteX2" fmla="*/ 4802671 w 12192000"/>
              <a:gd name="connsiteY2" fmla="*/ 317771 h 3079437"/>
              <a:gd name="connsiteX3" fmla="*/ 6990522 w 12192000"/>
              <a:gd name="connsiteY3" fmla="*/ 1330511 h 3079437"/>
              <a:gd name="connsiteX4" fmla="*/ 8448261 w 12192000"/>
              <a:gd name="connsiteY4" fmla="*/ 65332 h 3079437"/>
              <a:gd name="connsiteX5" fmla="*/ 9574696 w 12192000"/>
              <a:gd name="connsiteY5" fmla="*/ 333252 h 3079437"/>
              <a:gd name="connsiteX6" fmla="*/ 12192000 w 12192000"/>
              <a:gd name="connsiteY6" fmla="*/ 164787 h 3079437"/>
              <a:gd name="connsiteX7" fmla="*/ 12192000 w 12192000"/>
              <a:gd name="connsiteY7" fmla="*/ 3079437 h 3079437"/>
              <a:gd name="connsiteX8" fmla="*/ 0 w 12192000"/>
              <a:gd name="connsiteY8" fmla="*/ 3079437 h 3079437"/>
              <a:gd name="connsiteX9" fmla="*/ 165652 w 12192000"/>
              <a:gd name="connsiteY9" fmla="*/ 2843991 h 3079437"/>
              <a:gd name="connsiteX0" fmla="*/ 165652 w 12192000"/>
              <a:gd name="connsiteY0" fmla="*/ 2804934 h 3040380"/>
              <a:gd name="connsiteX1" fmla="*/ 2469461 w 12192000"/>
              <a:gd name="connsiteY1" fmla="*/ 131089 h 3040380"/>
              <a:gd name="connsiteX2" fmla="*/ 4802671 w 12192000"/>
              <a:gd name="connsiteY2" fmla="*/ 278714 h 3040380"/>
              <a:gd name="connsiteX3" fmla="*/ 6990522 w 12192000"/>
              <a:gd name="connsiteY3" fmla="*/ 1291454 h 3040380"/>
              <a:gd name="connsiteX4" fmla="*/ 8448261 w 12192000"/>
              <a:gd name="connsiteY4" fmla="*/ 26275 h 3040380"/>
              <a:gd name="connsiteX5" fmla="*/ 9773478 w 12192000"/>
              <a:gd name="connsiteY5" fmla="*/ 591885 h 3040380"/>
              <a:gd name="connsiteX6" fmla="*/ 12192000 w 12192000"/>
              <a:gd name="connsiteY6" fmla="*/ 125730 h 3040380"/>
              <a:gd name="connsiteX7" fmla="*/ 12192000 w 12192000"/>
              <a:gd name="connsiteY7" fmla="*/ 3040380 h 3040380"/>
              <a:gd name="connsiteX8" fmla="*/ 0 w 12192000"/>
              <a:gd name="connsiteY8" fmla="*/ 3040380 h 3040380"/>
              <a:gd name="connsiteX9" fmla="*/ 165652 w 12192000"/>
              <a:gd name="connsiteY9" fmla="*/ 2804934 h 3040380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45440 h 3080886"/>
              <a:gd name="connsiteX1" fmla="*/ 2469461 w 12192000"/>
              <a:gd name="connsiteY1" fmla="*/ 171595 h 3080886"/>
              <a:gd name="connsiteX2" fmla="*/ 4802671 w 12192000"/>
              <a:gd name="connsiteY2" fmla="*/ 319220 h 3080886"/>
              <a:gd name="connsiteX3" fmla="*/ 6990522 w 12192000"/>
              <a:gd name="connsiteY3" fmla="*/ 1331960 h 3080886"/>
              <a:gd name="connsiteX4" fmla="*/ 8448261 w 12192000"/>
              <a:gd name="connsiteY4" fmla="*/ 66781 h 3080886"/>
              <a:gd name="connsiteX5" fmla="*/ 9773478 w 12192000"/>
              <a:gd name="connsiteY5" fmla="*/ 632391 h 3080886"/>
              <a:gd name="connsiteX6" fmla="*/ 12192000 w 12192000"/>
              <a:gd name="connsiteY6" fmla="*/ 166236 h 3080886"/>
              <a:gd name="connsiteX7" fmla="*/ 12192000 w 12192000"/>
              <a:gd name="connsiteY7" fmla="*/ 3080886 h 3080886"/>
              <a:gd name="connsiteX8" fmla="*/ 0 w 12192000"/>
              <a:gd name="connsiteY8" fmla="*/ 3080886 h 3080886"/>
              <a:gd name="connsiteX9" fmla="*/ 165652 w 12192000"/>
              <a:gd name="connsiteY9" fmla="*/ 2845440 h 3080886"/>
              <a:gd name="connsiteX0" fmla="*/ 165652 w 12192000"/>
              <a:gd name="connsiteY0" fmla="*/ 2901038 h 3136484"/>
              <a:gd name="connsiteX1" fmla="*/ 2469461 w 12192000"/>
              <a:gd name="connsiteY1" fmla="*/ 227193 h 3136484"/>
              <a:gd name="connsiteX2" fmla="*/ 4802671 w 12192000"/>
              <a:gd name="connsiteY2" fmla="*/ 374818 h 3136484"/>
              <a:gd name="connsiteX3" fmla="*/ 6990522 w 12192000"/>
              <a:gd name="connsiteY3" fmla="*/ 1387558 h 3136484"/>
              <a:gd name="connsiteX4" fmla="*/ 8448261 w 12192000"/>
              <a:gd name="connsiteY4" fmla="*/ 122379 h 3136484"/>
              <a:gd name="connsiteX5" fmla="*/ 9773478 w 12192000"/>
              <a:gd name="connsiteY5" fmla="*/ 687989 h 3136484"/>
              <a:gd name="connsiteX6" fmla="*/ 10502348 w 12192000"/>
              <a:gd name="connsiteY6" fmla="*/ 256337 h 3136484"/>
              <a:gd name="connsiteX7" fmla="*/ 12192000 w 12192000"/>
              <a:gd name="connsiteY7" fmla="*/ 221834 h 3136484"/>
              <a:gd name="connsiteX8" fmla="*/ 12192000 w 12192000"/>
              <a:gd name="connsiteY8" fmla="*/ 3136484 h 3136484"/>
              <a:gd name="connsiteX9" fmla="*/ 0 w 12192000"/>
              <a:gd name="connsiteY9" fmla="*/ 3136484 h 3136484"/>
              <a:gd name="connsiteX10" fmla="*/ 165652 w 12192000"/>
              <a:gd name="connsiteY10" fmla="*/ 2901038 h 3136484"/>
              <a:gd name="connsiteX0" fmla="*/ 165652 w 12192000"/>
              <a:gd name="connsiteY0" fmla="*/ 2982831 h 3218277"/>
              <a:gd name="connsiteX1" fmla="*/ 2469461 w 12192000"/>
              <a:gd name="connsiteY1" fmla="*/ 308986 h 3218277"/>
              <a:gd name="connsiteX2" fmla="*/ 4802671 w 12192000"/>
              <a:gd name="connsiteY2" fmla="*/ 456611 h 3218277"/>
              <a:gd name="connsiteX3" fmla="*/ 6990522 w 12192000"/>
              <a:gd name="connsiteY3" fmla="*/ 1469351 h 3218277"/>
              <a:gd name="connsiteX4" fmla="*/ 8448261 w 12192000"/>
              <a:gd name="connsiteY4" fmla="*/ 204172 h 3218277"/>
              <a:gd name="connsiteX5" fmla="*/ 9773478 w 12192000"/>
              <a:gd name="connsiteY5" fmla="*/ 769782 h 3218277"/>
              <a:gd name="connsiteX6" fmla="*/ 10270435 w 12192000"/>
              <a:gd name="connsiteY6" fmla="*/ 114862 h 3218277"/>
              <a:gd name="connsiteX7" fmla="*/ 12192000 w 12192000"/>
              <a:gd name="connsiteY7" fmla="*/ 303627 h 3218277"/>
              <a:gd name="connsiteX8" fmla="*/ 12192000 w 12192000"/>
              <a:gd name="connsiteY8" fmla="*/ 3218277 h 3218277"/>
              <a:gd name="connsiteX9" fmla="*/ 0 w 12192000"/>
              <a:gd name="connsiteY9" fmla="*/ 3218277 h 3218277"/>
              <a:gd name="connsiteX10" fmla="*/ 165652 w 12192000"/>
              <a:gd name="connsiteY10" fmla="*/ 2982831 h 3218277"/>
              <a:gd name="connsiteX0" fmla="*/ 165652 w 12192000"/>
              <a:gd name="connsiteY0" fmla="*/ 2982833 h 3218279"/>
              <a:gd name="connsiteX1" fmla="*/ 2469461 w 12192000"/>
              <a:gd name="connsiteY1" fmla="*/ 308988 h 3218279"/>
              <a:gd name="connsiteX2" fmla="*/ 4802671 w 12192000"/>
              <a:gd name="connsiteY2" fmla="*/ 456613 h 3218279"/>
              <a:gd name="connsiteX3" fmla="*/ 6990522 w 12192000"/>
              <a:gd name="connsiteY3" fmla="*/ 1469353 h 3218279"/>
              <a:gd name="connsiteX4" fmla="*/ 8448261 w 12192000"/>
              <a:gd name="connsiteY4" fmla="*/ 204174 h 3218279"/>
              <a:gd name="connsiteX5" fmla="*/ 9773478 w 12192000"/>
              <a:gd name="connsiteY5" fmla="*/ 769784 h 3218279"/>
              <a:gd name="connsiteX6" fmla="*/ 10270435 w 12192000"/>
              <a:gd name="connsiteY6" fmla="*/ 114864 h 3218279"/>
              <a:gd name="connsiteX7" fmla="*/ 12192000 w 12192000"/>
              <a:gd name="connsiteY7" fmla="*/ 303629 h 3218279"/>
              <a:gd name="connsiteX8" fmla="*/ 12192000 w 12192000"/>
              <a:gd name="connsiteY8" fmla="*/ 3218279 h 3218279"/>
              <a:gd name="connsiteX9" fmla="*/ 0 w 12192000"/>
              <a:gd name="connsiteY9" fmla="*/ 3218279 h 3218279"/>
              <a:gd name="connsiteX10" fmla="*/ 165652 w 12192000"/>
              <a:gd name="connsiteY10" fmla="*/ 2982833 h 3218279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103415">
                <a:moveTo>
                  <a:pt x="165652" y="2867969"/>
                </a:moveTo>
                <a:cubicBezTo>
                  <a:pt x="2361096" y="2929055"/>
                  <a:pt x="2277993" y="1190367"/>
                  <a:pt x="2469461" y="194124"/>
                </a:cubicBezTo>
                <a:cubicBezTo>
                  <a:pt x="4324696" y="1714131"/>
                  <a:pt x="4699346" y="970138"/>
                  <a:pt x="4802671" y="341749"/>
                </a:cubicBezTo>
                <a:cubicBezTo>
                  <a:pt x="5804661" y="1244635"/>
                  <a:pt x="5758967" y="1379986"/>
                  <a:pt x="6990522" y="1354489"/>
                </a:cubicBezTo>
                <a:cubicBezTo>
                  <a:pt x="7951513" y="764171"/>
                  <a:pt x="7813263" y="774785"/>
                  <a:pt x="8448261" y="89310"/>
                </a:cubicBezTo>
                <a:cubicBezTo>
                  <a:pt x="9375913" y="548248"/>
                  <a:pt x="9712741" y="578807"/>
                  <a:pt x="9773478" y="654920"/>
                </a:cubicBezTo>
                <a:cubicBezTo>
                  <a:pt x="10115826" y="677246"/>
                  <a:pt x="10165523" y="226537"/>
                  <a:pt x="10270435" y="0"/>
                </a:cubicBezTo>
                <a:cubicBezTo>
                  <a:pt x="11501784" y="606993"/>
                  <a:pt x="11247784" y="363658"/>
                  <a:pt x="12192000" y="188765"/>
                </a:cubicBezTo>
                <a:lnTo>
                  <a:pt x="12192000" y="3103415"/>
                </a:lnTo>
                <a:lnTo>
                  <a:pt x="0" y="3103415"/>
                </a:lnTo>
                <a:lnTo>
                  <a:pt x="165652" y="286796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CC5D5C6-047B-4077-AE59-0FE33CBAB14D}"/>
              </a:ext>
            </a:extLst>
          </p:cNvPr>
          <p:cNvSpPr/>
          <p:nvPr/>
        </p:nvSpPr>
        <p:spPr>
          <a:xfrm>
            <a:off x="0" y="3829012"/>
            <a:ext cx="12192000" cy="3028987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28987">
                <a:moveTo>
                  <a:pt x="0" y="114337"/>
                </a:moveTo>
                <a:cubicBezTo>
                  <a:pt x="1930400" y="473112"/>
                  <a:pt x="2774950" y="327062"/>
                  <a:pt x="4391025" y="104812"/>
                </a:cubicBezTo>
                <a:cubicBezTo>
                  <a:pt x="5649912" y="61950"/>
                  <a:pt x="6024563" y="-220624"/>
                  <a:pt x="7419975" y="371513"/>
                </a:cubicBezTo>
                <a:cubicBezTo>
                  <a:pt x="10072688" y="1144626"/>
                  <a:pt x="10561638" y="138150"/>
                  <a:pt x="12192000" y="114337"/>
                </a:cubicBezTo>
                <a:lnTo>
                  <a:pt x="12192000" y="3028987"/>
                </a:lnTo>
                <a:lnTo>
                  <a:pt x="0" y="3028987"/>
                </a:lnTo>
                <a:lnTo>
                  <a:pt x="0" y="114337"/>
                </a:lnTo>
                <a:close/>
              </a:path>
            </a:pathLst>
          </a:custGeom>
          <a:gradFill flip="none" rotWithShape="1">
            <a:gsLst>
              <a:gs pos="0">
                <a:srgbClr val="09FF0F"/>
              </a:gs>
              <a:gs pos="100000">
                <a:srgbClr val="0D851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10" descr="Afbeeldingsresultaat voor telephone poles png">
            <a:extLst>
              <a:ext uri="{FF2B5EF4-FFF2-40B4-BE49-F238E27FC236}">
                <a16:creationId xmlns:a16="http://schemas.microsoft.com/office/drawing/2014/main" id="{F88F6240-DB4A-415C-956A-AE08327F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97" y="4334606"/>
            <a:ext cx="56272" cy="65974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A503A8F4-9F96-4963-9956-CA5319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89779" y="1728343"/>
            <a:ext cx="5414227" cy="5148196"/>
          </a:xfrm>
          <a:prstGeom prst="rect">
            <a:avLst/>
          </a:prstGeom>
          <a:effectLst>
            <a:outerShdw blurRad="736600" dist="596900" dir="14580000" sx="128000" sy="128000" algn="ctr" rotWithShape="0">
              <a:srgbClr val="000000">
                <a:alpha val="72000"/>
              </a:srgbClr>
            </a:outerShdw>
          </a:effectLst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6AE39EA9-84E1-4E79-88E5-B8D5464C0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8856" y="1736768"/>
            <a:ext cx="182500" cy="18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149AB84-B864-4762-9449-FE3C7B0B4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5190" y="1737867"/>
            <a:ext cx="182500" cy="18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3251C3FB-B9FB-449E-A1A0-4D518834A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229" y="5464425"/>
            <a:ext cx="182500" cy="18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95D48D5C-36FA-4369-95F6-74C75D1BE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529" y="3836154"/>
            <a:ext cx="74205" cy="674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FFC00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76A269-D015-4E00-8492-57C8822A0AAB}"/>
              </a:ext>
            </a:extLst>
          </p:cNvPr>
          <p:cNvSpPr txBox="1"/>
          <p:nvPr/>
        </p:nvSpPr>
        <p:spPr>
          <a:xfrm>
            <a:off x="5269394" y="2248348"/>
            <a:ext cx="195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B3967B8-672E-46C6-9CC8-FAA62A8C5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97521" y="1712808"/>
            <a:ext cx="1461198" cy="5082431"/>
          </a:xfrm>
          <a:prstGeom prst="rect">
            <a:avLst/>
          </a:prstGeom>
          <a:effectLst>
            <a:glow rad="12700">
              <a:schemeClr val="tx1"/>
            </a:glow>
          </a:effec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CB0F522-84A2-4C70-8BFA-AF8D3555D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806" y="1447009"/>
            <a:ext cx="2870422" cy="5372418"/>
          </a:xfrm>
          <a:prstGeom prst="rect">
            <a:avLst/>
          </a:prstGeom>
        </p:spPr>
      </p:pic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D0E08B57-A973-47E7-BFEE-ECF3ACEBEF8A}"/>
              </a:ext>
            </a:extLst>
          </p:cNvPr>
          <p:cNvSpPr/>
          <p:nvPr/>
        </p:nvSpPr>
        <p:spPr>
          <a:xfrm>
            <a:off x="-124064" y="4438746"/>
            <a:ext cx="3882753" cy="1268213"/>
          </a:xfrm>
          <a:custGeom>
            <a:avLst/>
            <a:gdLst>
              <a:gd name="connsiteX0" fmla="*/ 0 w 3882753"/>
              <a:gd name="connsiteY0" fmla="*/ 1268213 h 1268213"/>
              <a:gd name="connsiteX1" fmla="*/ 877640 w 3882753"/>
              <a:gd name="connsiteY1" fmla="*/ 1208478 h 1268213"/>
              <a:gd name="connsiteX2" fmla="*/ 1304973 w 3882753"/>
              <a:gd name="connsiteY2" fmla="*/ 1020084 h 1268213"/>
              <a:gd name="connsiteX3" fmla="*/ 1589861 w 3882753"/>
              <a:gd name="connsiteY3" fmla="*/ 744386 h 1268213"/>
              <a:gd name="connsiteX4" fmla="*/ 1645001 w 3882753"/>
              <a:gd name="connsiteY4" fmla="*/ 574372 h 1268213"/>
              <a:gd name="connsiteX5" fmla="*/ 1792040 w 3882753"/>
              <a:gd name="connsiteY5" fmla="*/ 574372 h 1268213"/>
              <a:gd name="connsiteX6" fmla="*/ 2173423 w 3882753"/>
              <a:gd name="connsiteY6" fmla="*/ 546802 h 1268213"/>
              <a:gd name="connsiteX7" fmla="*/ 2453716 w 3882753"/>
              <a:gd name="connsiteY7" fmla="*/ 487067 h 1268213"/>
              <a:gd name="connsiteX8" fmla="*/ 2646705 w 3882753"/>
              <a:gd name="connsiteY8" fmla="*/ 454902 h 1268213"/>
              <a:gd name="connsiteX9" fmla="*/ 2812124 w 3882753"/>
              <a:gd name="connsiteY9" fmla="*/ 358408 h 1268213"/>
              <a:gd name="connsiteX10" fmla="*/ 3046468 w 3882753"/>
              <a:gd name="connsiteY10" fmla="*/ 307863 h 1268213"/>
              <a:gd name="connsiteX11" fmla="*/ 3156747 w 3882753"/>
              <a:gd name="connsiteY11" fmla="*/ 234343 h 1268213"/>
              <a:gd name="connsiteX12" fmla="*/ 3363521 w 3882753"/>
              <a:gd name="connsiteY12" fmla="*/ 142444 h 1268213"/>
              <a:gd name="connsiteX13" fmla="*/ 3570295 w 3882753"/>
              <a:gd name="connsiteY13" fmla="*/ 128659 h 1268213"/>
              <a:gd name="connsiteX14" fmla="*/ 3689765 w 3882753"/>
              <a:gd name="connsiteY14" fmla="*/ 82709 h 1268213"/>
              <a:gd name="connsiteX15" fmla="*/ 3754094 w 3882753"/>
              <a:gd name="connsiteY15" fmla="*/ 32165 h 1268213"/>
              <a:gd name="connsiteX16" fmla="*/ 3882753 w 3882753"/>
              <a:gd name="connsiteY16" fmla="*/ 0 h 126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2753" h="1268213">
                <a:moveTo>
                  <a:pt x="0" y="1268213"/>
                </a:moveTo>
                <a:cubicBezTo>
                  <a:pt x="330072" y="1259023"/>
                  <a:pt x="660145" y="1249833"/>
                  <a:pt x="877640" y="1208478"/>
                </a:cubicBezTo>
                <a:cubicBezTo>
                  <a:pt x="1095136" y="1167123"/>
                  <a:pt x="1186270" y="1097433"/>
                  <a:pt x="1304973" y="1020084"/>
                </a:cubicBezTo>
                <a:cubicBezTo>
                  <a:pt x="1423676" y="942735"/>
                  <a:pt x="1533190" y="818671"/>
                  <a:pt x="1589861" y="744386"/>
                </a:cubicBezTo>
                <a:cubicBezTo>
                  <a:pt x="1646532" y="670101"/>
                  <a:pt x="1611305" y="602708"/>
                  <a:pt x="1645001" y="574372"/>
                </a:cubicBezTo>
                <a:cubicBezTo>
                  <a:pt x="1678697" y="546036"/>
                  <a:pt x="1703970" y="578967"/>
                  <a:pt x="1792040" y="574372"/>
                </a:cubicBezTo>
                <a:cubicBezTo>
                  <a:pt x="1880110" y="569777"/>
                  <a:pt x="2063144" y="561353"/>
                  <a:pt x="2173423" y="546802"/>
                </a:cubicBezTo>
                <a:cubicBezTo>
                  <a:pt x="2283702" y="532251"/>
                  <a:pt x="2374836" y="502384"/>
                  <a:pt x="2453716" y="487067"/>
                </a:cubicBezTo>
                <a:cubicBezTo>
                  <a:pt x="2532596" y="471750"/>
                  <a:pt x="2586970" y="476345"/>
                  <a:pt x="2646705" y="454902"/>
                </a:cubicBezTo>
                <a:cubicBezTo>
                  <a:pt x="2706440" y="433459"/>
                  <a:pt x="2745497" y="382914"/>
                  <a:pt x="2812124" y="358408"/>
                </a:cubicBezTo>
                <a:cubicBezTo>
                  <a:pt x="2878751" y="333902"/>
                  <a:pt x="2989031" y="328541"/>
                  <a:pt x="3046468" y="307863"/>
                </a:cubicBezTo>
                <a:cubicBezTo>
                  <a:pt x="3103905" y="287185"/>
                  <a:pt x="3103905" y="261913"/>
                  <a:pt x="3156747" y="234343"/>
                </a:cubicBezTo>
                <a:cubicBezTo>
                  <a:pt x="3209589" y="206773"/>
                  <a:pt x="3294596" y="160058"/>
                  <a:pt x="3363521" y="142444"/>
                </a:cubicBezTo>
                <a:cubicBezTo>
                  <a:pt x="3432446" y="124830"/>
                  <a:pt x="3515921" y="138615"/>
                  <a:pt x="3570295" y="128659"/>
                </a:cubicBezTo>
                <a:cubicBezTo>
                  <a:pt x="3624669" y="118703"/>
                  <a:pt x="3659132" y="98791"/>
                  <a:pt x="3689765" y="82709"/>
                </a:cubicBezTo>
                <a:cubicBezTo>
                  <a:pt x="3720398" y="66627"/>
                  <a:pt x="3721929" y="45950"/>
                  <a:pt x="3754094" y="32165"/>
                </a:cubicBezTo>
                <a:cubicBezTo>
                  <a:pt x="3786259" y="18380"/>
                  <a:pt x="3860544" y="9190"/>
                  <a:pt x="388275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82" name="Picture 10" descr="Afbeeldingsresultaat voor telephone poles png">
            <a:extLst>
              <a:ext uri="{FF2B5EF4-FFF2-40B4-BE49-F238E27FC236}">
                <a16:creationId xmlns:a16="http://schemas.microsoft.com/office/drawing/2014/main" id="{CABA4A17-F43C-4AD1-ABE1-BCE48E44B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418" y="3186609"/>
            <a:ext cx="3698543" cy="2581275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Afbeeldingsresultaat voor telephone poles png">
            <a:extLst>
              <a:ext uri="{FF2B5EF4-FFF2-40B4-BE49-F238E27FC236}">
                <a16:creationId xmlns:a16="http://schemas.microsoft.com/office/drawing/2014/main" id="{9B4D55D6-A8DA-4D3A-AC33-02416F9FA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115" y="3984546"/>
            <a:ext cx="1182857" cy="825536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Afbeeldingsresultaat voor telephone poles png">
            <a:extLst>
              <a:ext uri="{FF2B5EF4-FFF2-40B4-BE49-F238E27FC236}">
                <a16:creationId xmlns:a16="http://schemas.microsoft.com/office/drawing/2014/main" id="{4F7569B5-839A-4D2C-A3AE-A5F75220E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5" y="4246707"/>
            <a:ext cx="251326" cy="253515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4538A0E8-CDE5-47AA-871A-AE5DE9A7DC3E}"/>
              </a:ext>
            </a:extLst>
          </p:cNvPr>
          <p:cNvSpPr/>
          <p:nvPr/>
        </p:nvSpPr>
        <p:spPr>
          <a:xfrm>
            <a:off x="1373188" y="4836246"/>
            <a:ext cx="237244" cy="220775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Rechthoek 2">
            <a:extLst>
              <a:ext uri="{FF2B5EF4-FFF2-40B4-BE49-F238E27FC236}">
                <a16:creationId xmlns:a16="http://schemas.microsoft.com/office/drawing/2014/main" id="{B2722B29-DCB9-4294-A796-D5F1074A6F84}"/>
              </a:ext>
            </a:extLst>
          </p:cNvPr>
          <p:cNvSpPr/>
          <p:nvPr/>
        </p:nvSpPr>
        <p:spPr>
          <a:xfrm>
            <a:off x="2638153" y="4685318"/>
            <a:ext cx="116109" cy="148346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" name="Rechthoek 2">
            <a:extLst>
              <a:ext uri="{FF2B5EF4-FFF2-40B4-BE49-F238E27FC236}">
                <a16:creationId xmlns:a16="http://schemas.microsoft.com/office/drawing/2014/main" id="{B36CEDC2-F309-42E7-83FE-C082FE2C49DF}"/>
              </a:ext>
            </a:extLst>
          </p:cNvPr>
          <p:cNvSpPr/>
          <p:nvPr/>
        </p:nvSpPr>
        <p:spPr>
          <a:xfrm>
            <a:off x="3175071" y="4503871"/>
            <a:ext cx="79526" cy="101606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Rechthoek 2">
            <a:extLst>
              <a:ext uri="{FF2B5EF4-FFF2-40B4-BE49-F238E27FC236}">
                <a16:creationId xmlns:a16="http://schemas.microsoft.com/office/drawing/2014/main" id="{F0E2CF7D-C655-4B01-BCE1-A7E4BEA3F692}"/>
              </a:ext>
            </a:extLst>
          </p:cNvPr>
          <p:cNvSpPr/>
          <p:nvPr/>
        </p:nvSpPr>
        <p:spPr>
          <a:xfrm>
            <a:off x="3578004" y="4433345"/>
            <a:ext cx="56791" cy="72559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8" name="Rechthoek 2">
            <a:extLst>
              <a:ext uri="{FF2B5EF4-FFF2-40B4-BE49-F238E27FC236}">
                <a16:creationId xmlns:a16="http://schemas.microsoft.com/office/drawing/2014/main" id="{B2D086AC-CC6D-43F1-8742-914B85EBDCC5}"/>
              </a:ext>
            </a:extLst>
          </p:cNvPr>
          <p:cNvSpPr/>
          <p:nvPr/>
        </p:nvSpPr>
        <p:spPr>
          <a:xfrm>
            <a:off x="-517991" y="5029844"/>
            <a:ext cx="803057" cy="747310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B04C4A9-ED36-4C7F-9B06-CAEBCA1F37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36" t="3202" r="11653" b="11539"/>
          <a:stretch/>
        </p:blipFill>
        <p:spPr>
          <a:xfrm>
            <a:off x="0" y="6923124"/>
            <a:ext cx="12192000" cy="6912016"/>
          </a:xfrm>
          <a:prstGeom prst="rect">
            <a:avLst/>
          </a:prstGeom>
        </p:spPr>
      </p:pic>
      <p:sp>
        <p:nvSpPr>
          <p:cNvPr id="27" name="Tekstballon: rechthoek met afgeronde hoeken 26">
            <a:extLst>
              <a:ext uri="{FF2B5EF4-FFF2-40B4-BE49-F238E27FC236}">
                <a16:creationId xmlns:a16="http://schemas.microsoft.com/office/drawing/2014/main" id="{E40DB6E1-D544-457E-97B1-453D4B3A897C}"/>
              </a:ext>
            </a:extLst>
          </p:cNvPr>
          <p:cNvSpPr/>
          <p:nvPr/>
        </p:nvSpPr>
        <p:spPr>
          <a:xfrm>
            <a:off x="4436600" y="7268018"/>
            <a:ext cx="2577779" cy="1211331"/>
          </a:xfrm>
          <a:prstGeom prst="wedgeRoundRectCallout">
            <a:avLst>
              <a:gd name="adj1" fmla="val 1409"/>
              <a:gd name="adj2" fmla="val 9534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…</a:t>
            </a:r>
            <a:endParaRPr lang="nl-NL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11DB11F-3118-473A-AE7D-3E69A429A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6819427"/>
            <a:ext cx="12095239" cy="68580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21A1DC5-5268-47A3-A25C-DBA844986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4566" y="7004020"/>
            <a:ext cx="12095239" cy="68580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993CE2E8-4B17-44DF-9FAF-C40B34E00A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9" y="13827995"/>
            <a:ext cx="12095239" cy="6858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873E740E-58AE-4209-BD2F-3C7B38746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29327" y="13862020"/>
            <a:ext cx="12095239" cy="6858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20CB3510-EB29-4C0E-9AE0-2BBB69A97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54675" y="13862020"/>
            <a:ext cx="12095239" cy="6858000"/>
          </a:xfrm>
          <a:prstGeom prst="rect">
            <a:avLst/>
          </a:prstGeom>
        </p:spPr>
      </p:pic>
      <p:pic>
        <p:nvPicPr>
          <p:cNvPr id="3072" name="Afbeelding 3071">
            <a:extLst>
              <a:ext uri="{FF2B5EF4-FFF2-40B4-BE49-F238E27FC236}">
                <a16:creationId xmlns:a16="http://schemas.microsoft.com/office/drawing/2014/main" id="{65FBC792-782D-4D91-860E-0293FB65B0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9" y="20974486"/>
            <a:ext cx="12095239" cy="6858000"/>
          </a:xfrm>
          <a:prstGeom prst="rect">
            <a:avLst/>
          </a:prstGeom>
        </p:spPr>
      </p:pic>
      <p:pic>
        <p:nvPicPr>
          <p:cNvPr id="3073" name="Afbeelding 3072">
            <a:extLst>
              <a:ext uri="{FF2B5EF4-FFF2-40B4-BE49-F238E27FC236}">
                <a16:creationId xmlns:a16="http://schemas.microsoft.com/office/drawing/2014/main" id="{8C69DB91-FC0D-4AD0-B7B6-6672C24AB4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59436" y="20974486"/>
            <a:ext cx="12095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F134BF3-F6B7-4EFA-8BC2-EAD5292CF5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978834C-70EC-4677-B3DE-D7A30C01F5C1}"/>
              </a:ext>
            </a:extLst>
          </p:cNvPr>
          <p:cNvSpPr/>
          <p:nvPr/>
        </p:nvSpPr>
        <p:spPr>
          <a:xfrm>
            <a:off x="-12700" y="3429000"/>
            <a:ext cx="122047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12700 w 12204700"/>
              <a:gd name="connsiteY0" fmla="*/ 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2700 w 12204700"/>
              <a:gd name="connsiteY5" fmla="*/ 0 h 3429000"/>
              <a:gd name="connsiteX0" fmla="*/ 36830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36830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3429000">
                <a:moveTo>
                  <a:pt x="1955800" y="38100"/>
                </a:moveTo>
                <a:lnTo>
                  <a:pt x="12204700" y="0"/>
                </a:lnTo>
                <a:lnTo>
                  <a:pt x="12204700" y="3429000"/>
                </a:lnTo>
                <a:lnTo>
                  <a:pt x="12700" y="3429000"/>
                </a:lnTo>
                <a:lnTo>
                  <a:pt x="0" y="2324100"/>
                </a:lnTo>
                <a:cubicBezTo>
                  <a:pt x="1680633" y="419100"/>
                  <a:pt x="541867" y="1739900"/>
                  <a:pt x="1955800" y="3810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98A2774-ABBD-4631-9097-699FB2CFF4D9}"/>
              </a:ext>
            </a:extLst>
          </p:cNvPr>
          <p:cNvSpPr/>
          <p:nvPr/>
        </p:nvSpPr>
        <p:spPr>
          <a:xfrm>
            <a:off x="358094" y="478972"/>
            <a:ext cx="1215438" cy="4862512"/>
          </a:xfrm>
          <a:custGeom>
            <a:avLst/>
            <a:gdLst>
              <a:gd name="connsiteX0" fmla="*/ 0 w 1210675"/>
              <a:gd name="connsiteY0" fmla="*/ 0 h 3429000"/>
              <a:gd name="connsiteX1" fmla="*/ 1210675 w 1210675"/>
              <a:gd name="connsiteY1" fmla="*/ 0 h 3429000"/>
              <a:gd name="connsiteX2" fmla="*/ 1210675 w 1210675"/>
              <a:gd name="connsiteY2" fmla="*/ 3429000 h 3429000"/>
              <a:gd name="connsiteX3" fmla="*/ 0 w 1210675"/>
              <a:gd name="connsiteY3" fmla="*/ 3429000 h 3429000"/>
              <a:gd name="connsiteX4" fmla="*/ 0 w 1210675"/>
              <a:gd name="connsiteY4" fmla="*/ 0 h 3429000"/>
              <a:gd name="connsiteX0" fmla="*/ 9525 w 1220200"/>
              <a:gd name="connsiteY0" fmla="*/ 0 h 4833937"/>
              <a:gd name="connsiteX1" fmla="*/ 1220200 w 1220200"/>
              <a:gd name="connsiteY1" fmla="*/ 0 h 4833937"/>
              <a:gd name="connsiteX2" fmla="*/ 1220200 w 1220200"/>
              <a:gd name="connsiteY2" fmla="*/ 3429000 h 4833937"/>
              <a:gd name="connsiteX3" fmla="*/ 0 w 1220200"/>
              <a:gd name="connsiteY3" fmla="*/ 4833937 h 4833937"/>
              <a:gd name="connsiteX4" fmla="*/ 9525 w 1220200"/>
              <a:gd name="connsiteY4" fmla="*/ 0 h 4833937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29000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438" h="4862512">
                <a:moveTo>
                  <a:pt x="4763" y="0"/>
                </a:moveTo>
                <a:lnTo>
                  <a:pt x="1215438" y="0"/>
                </a:lnTo>
                <a:lnTo>
                  <a:pt x="1215438" y="3433763"/>
                </a:lnTo>
                <a:cubicBezTo>
                  <a:pt x="819817" y="3933825"/>
                  <a:pt x="419434" y="4381499"/>
                  <a:pt x="0" y="4862512"/>
                </a:cubicBezTo>
                <a:cubicBezTo>
                  <a:pt x="1588" y="3241675"/>
                  <a:pt x="3175" y="1620837"/>
                  <a:pt x="476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35EE3CFA-2F73-460B-89F7-A439F5E38BDE}"/>
              </a:ext>
            </a:extLst>
          </p:cNvPr>
          <p:cNvSpPr/>
          <p:nvPr/>
        </p:nvSpPr>
        <p:spPr>
          <a:xfrm>
            <a:off x="518084" y="2829544"/>
            <a:ext cx="127868" cy="196684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0661A26-2B7A-4F03-85FA-30363F33E7C6}"/>
              </a:ext>
            </a:extLst>
          </p:cNvPr>
          <p:cNvSpPr/>
          <p:nvPr/>
        </p:nvSpPr>
        <p:spPr>
          <a:xfrm>
            <a:off x="6605956" y="2958812"/>
            <a:ext cx="4267044" cy="496600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8F3B6455-CD0D-4DFB-9E63-9D123B2CE86D}"/>
              </a:ext>
            </a:extLst>
          </p:cNvPr>
          <p:cNvSpPr/>
          <p:nvPr/>
        </p:nvSpPr>
        <p:spPr>
          <a:xfrm>
            <a:off x="6604360" y="2747386"/>
            <a:ext cx="426864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30">
            <a:extLst>
              <a:ext uri="{FF2B5EF4-FFF2-40B4-BE49-F238E27FC236}">
                <a16:creationId xmlns:a16="http://schemas.microsoft.com/office/drawing/2014/main" id="{0F22A05A-7530-447C-ABC5-70B5631EA9B7}"/>
              </a:ext>
            </a:extLst>
          </p:cNvPr>
          <p:cNvSpPr/>
          <p:nvPr/>
        </p:nvSpPr>
        <p:spPr>
          <a:xfrm>
            <a:off x="6605956" y="3435908"/>
            <a:ext cx="4267044" cy="305036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187669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7044"/>
              <a:gd name="connsiteY0" fmla="*/ 16007 h 512607"/>
              <a:gd name="connsiteX1" fmla="*/ 4267044 w 4267044"/>
              <a:gd name="connsiteY1" fmla="*/ 0 h 512607"/>
              <a:gd name="connsiteX2" fmla="*/ 4187669 w 4267044"/>
              <a:gd name="connsiteY2" fmla="*/ 498320 h 512607"/>
              <a:gd name="connsiteX3" fmla="*/ 171450 w 4267044"/>
              <a:gd name="connsiteY3" fmla="*/ 512607 h 512607"/>
              <a:gd name="connsiteX4" fmla="*/ 0 w 4267044"/>
              <a:gd name="connsiteY4" fmla="*/ 16007 h 51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044" h="512607">
                <a:moveTo>
                  <a:pt x="0" y="16007"/>
                </a:moveTo>
                <a:lnTo>
                  <a:pt x="4267044" y="0"/>
                </a:lnTo>
                <a:lnTo>
                  <a:pt x="4187669" y="498320"/>
                </a:lnTo>
                <a:lnTo>
                  <a:pt x="171450" y="512607"/>
                </a:lnTo>
                <a:cubicBezTo>
                  <a:pt x="94192" y="331068"/>
                  <a:pt x="48683" y="181539"/>
                  <a:pt x="0" y="16007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30">
            <a:extLst>
              <a:ext uri="{FF2B5EF4-FFF2-40B4-BE49-F238E27FC236}">
                <a16:creationId xmlns:a16="http://schemas.microsoft.com/office/drawing/2014/main" id="{5B88AE3E-7763-4A90-AD96-6C54CEFD621E}"/>
              </a:ext>
            </a:extLst>
          </p:cNvPr>
          <p:cNvSpPr/>
          <p:nvPr/>
        </p:nvSpPr>
        <p:spPr>
          <a:xfrm>
            <a:off x="6612306" y="1791060"/>
            <a:ext cx="4260694" cy="1008482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Vrije vorm: vorm 47">
            <a:extLst>
              <a:ext uri="{FF2B5EF4-FFF2-40B4-BE49-F238E27FC236}">
                <a16:creationId xmlns:a16="http://schemas.microsoft.com/office/drawing/2014/main" id="{27C81018-FE0A-4695-B6C0-8DD1B53EE4A4}"/>
              </a:ext>
            </a:extLst>
          </p:cNvPr>
          <p:cNvSpPr/>
          <p:nvPr/>
        </p:nvSpPr>
        <p:spPr>
          <a:xfrm>
            <a:off x="6610710" y="1579634"/>
            <a:ext cx="424959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Vrije vorm: vorm 48">
            <a:extLst>
              <a:ext uri="{FF2B5EF4-FFF2-40B4-BE49-F238E27FC236}">
                <a16:creationId xmlns:a16="http://schemas.microsoft.com/office/drawing/2014/main" id="{BA9EE1B9-3055-4F7B-B04E-E74F8BBC1518}"/>
              </a:ext>
            </a:extLst>
          </p:cNvPr>
          <p:cNvSpPr/>
          <p:nvPr/>
        </p:nvSpPr>
        <p:spPr>
          <a:xfrm>
            <a:off x="6612306" y="1581798"/>
            <a:ext cx="4246955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BFD384F9-F8FD-43A7-872E-E36A24205321}"/>
              </a:ext>
            </a:extLst>
          </p:cNvPr>
          <p:cNvSpPr/>
          <p:nvPr/>
        </p:nvSpPr>
        <p:spPr>
          <a:xfrm>
            <a:off x="6605956" y="2749550"/>
            <a:ext cx="4267044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0" name="Picture 6" descr="Afbeeldingsresultaat voor pillow cartoon">
            <a:extLst>
              <a:ext uri="{FF2B5EF4-FFF2-40B4-BE49-F238E27FC236}">
                <a16:creationId xmlns:a16="http://schemas.microsoft.com/office/drawing/2014/main" id="{A8C73C5D-CE91-41B7-B06D-6840E4C5C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 flipH="1">
            <a:off x="9801997" y="1414959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Afbeelding 44">
            <a:extLst>
              <a:ext uri="{FF2B5EF4-FFF2-40B4-BE49-F238E27FC236}">
                <a16:creationId xmlns:a16="http://schemas.microsoft.com/office/drawing/2014/main" id="{CD3DDDD8-0802-4FD2-A727-11686998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004" y="1429707"/>
            <a:ext cx="1996521" cy="1123043"/>
          </a:xfrm>
          <a:prstGeom prst="rect">
            <a:avLst/>
          </a:prstGeom>
        </p:spPr>
      </p:pic>
      <p:sp>
        <p:nvSpPr>
          <p:cNvPr id="46" name="Rechthoek 45">
            <a:extLst>
              <a:ext uri="{FF2B5EF4-FFF2-40B4-BE49-F238E27FC236}">
                <a16:creationId xmlns:a16="http://schemas.microsoft.com/office/drawing/2014/main" id="{8F8FE6CF-4949-48A5-949D-F4C0BAA26777}"/>
              </a:ext>
            </a:extLst>
          </p:cNvPr>
          <p:cNvSpPr/>
          <p:nvPr/>
        </p:nvSpPr>
        <p:spPr>
          <a:xfrm>
            <a:off x="11279809" y="1427542"/>
            <a:ext cx="1950775" cy="1125207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echthoek 53">
            <a:extLst>
              <a:ext uri="{FF2B5EF4-FFF2-40B4-BE49-F238E27FC236}">
                <a16:creationId xmlns:a16="http://schemas.microsoft.com/office/drawing/2014/main" id="{A6215F4A-71C8-4F8C-AEDA-FBC9E5CE2614}"/>
              </a:ext>
            </a:extLst>
          </p:cNvPr>
          <p:cNvSpPr/>
          <p:nvPr/>
        </p:nvSpPr>
        <p:spPr>
          <a:xfrm>
            <a:off x="11355693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571ABC05-076D-4BA3-A484-B2B67FE1E5D5}"/>
              </a:ext>
            </a:extLst>
          </p:cNvPr>
          <p:cNvSpPr/>
          <p:nvPr/>
        </p:nvSpPr>
        <p:spPr>
          <a:xfrm>
            <a:off x="11474080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E1AB2B1D-66D0-42AD-BF80-F228BDD1731F}"/>
              </a:ext>
            </a:extLst>
          </p:cNvPr>
          <p:cNvSpPr/>
          <p:nvPr/>
        </p:nvSpPr>
        <p:spPr>
          <a:xfrm>
            <a:off x="11592467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5F39DFC5-C621-4E9B-AC99-9E95CA2327A5}"/>
              </a:ext>
            </a:extLst>
          </p:cNvPr>
          <p:cNvSpPr/>
          <p:nvPr/>
        </p:nvSpPr>
        <p:spPr>
          <a:xfrm>
            <a:off x="11710854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B7C76869-2DCA-4D1B-A6D2-8AE7FF6CF672}"/>
              </a:ext>
            </a:extLst>
          </p:cNvPr>
          <p:cNvSpPr/>
          <p:nvPr/>
        </p:nvSpPr>
        <p:spPr>
          <a:xfrm>
            <a:off x="11824583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CD36510B-DF74-461C-8803-26BCE94BF156}"/>
              </a:ext>
            </a:extLst>
          </p:cNvPr>
          <p:cNvSpPr/>
          <p:nvPr/>
        </p:nvSpPr>
        <p:spPr>
          <a:xfrm>
            <a:off x="11942970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F037174C-0C24-43DB-A476-8E7ADF2D68FF}"/>
              </a:ext>
            </a:extLst>
          </p:cNvPr>
          <p:cNvSpPr/>
          <p:nvPr/>
        </p:nvSpPr>
        <p:spPr>
          <a:xfrm>
            <a:off x="12061357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619A1B9D-31FE-41FC-96D7-59FEF49C85DD}"/>
              </a:ext>
            </a:extLst>
          </p:cNvPr>
          <p:cNvSpPr/>
          <p:nvPr/>
        </p:nvSpPr>
        <p:spPr>
          <a:xfrm>
            <a:off x="12179744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53E29E85-BB2D-4CF0-ADBA-74B36E9E2264}"/>
              </a:ext>
            </a:extLst>
          </p:cNvPr>
          <p:cNvSpPr/>
          <p:nvPr/>
        </p:nvSpPr>
        <p:spPr>
          <a:xfrm>
            <a:off x="12288089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E26357EB-CD52-409C-9084-8B8515A240C5}"/>
              </a:ext>
            </a:extLst>
          </p:cNvPr>
          <p:cNvSpPr/>
          <p:nvPr/>
        </p:nvSpPr>
        <p:spPr>
          <a:xfrm>
            <a:off x="12406476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Vrije vorm: vorm 64">
            <a:extLst>
              <a:ext uri="{FF2B5EF4-FFF2-40B4-BE49-F238E27FC236}">
                <a16:creationId xmlns:a16="http://schemas.microsoft.com/office/drawing/2014/main" id="{3072FFAB-9557-4687-9401-53187E552931}"/>
              </a:ext>
            </a:extLst>
          </p:cNvPr>
          <p:cNvSpPr/>
          <p:nvPr/>
        </p:nvSpPr>
        <p:spPr>
          <a:xfrm rot="20865722">
            <a:off x="10983869" y="3615456"/>
            <a:ext cx="2009640" cy="1727622"/>
          </a:xfrm>
          <a:custGeom>
            <a:avLst/>
            <a:gdLst>
              <a:gd name="connsiteX0" fmla="*/ 759378 w 1610296"/>
              <a:gd name="connsiteY0" fmla="*/ 0 h 1384319"/>
              <a:gd name="connsiteX1" fmla="*/ 829228 w 1610296"/>
              <a:gd name="connsiteY1" fmla="*/ 349250 h 1384319"/>
              <a:gd name="connsiteX2" fmla="*/ 823739 w 1610296"/>
              <a:gd name="connsiteY2" fmla="*/ 485193 h 1384319"/>
              <a:gd name="connsiteX3" fmla="*/ 819025 w 1610296"/>
              <a:gd name="connsiteY3" fmla="*/ 528622 h 1384319"/>
              <a:gd name="connsiteX4" fmla="*/ 845776 w 1610296"/>
              <a:gd name="connsiteY4" fmla="*/ 502299 h 1384319"/>
              <a:gd name="connsiteX5" fmla="*/ 1229960 w 1610296"/>
              <a:gd name="connsiteY5" fmla="*/ 451386 h 1384319"/>
              <a:gd name="connsiteX6" fmla="*/ 1585678 w 1610296"/>
              <a:gd name="connsiteY6" fmla="*/ 841446 h 1384319"/>
              <a:gd name="connsiteX7" fmla="*/ 1354549 w 1610296"/>
              <a:gd name="connsiteY7" fmla="*/ 809386 h 1384319"/>
              <a:gd name="connsiteX8" fmla="*/ 1221531 w 1610296"/>
              <a:gd name="connsiteY8" fmla="*/ 771245 h 1384319"/>
              <a:gd name="connsiteX9" fmla="*/ 1176604 w 1610296"/>
              <a:gd name="connsiteY9" fmla="*/ 765430 h 1384319"/>
              <a:gd name="connsiteX10" fmla="*/ 1164182 w 1610296"/>
              <a:gd name="connsiteY10" fmla="*/ 808585 h 1384319"/>
              <a:gd name="connsiteX11" fmla="*/ 1011026 w 1610296"/>
              <a:gd name="connsiteY11" fmla="*/ 1005795 h 1384319"/>
              <a:gd name="connsiteX12" fmla="*/ 983443 w 1610296"/>
              <a:gd name="connsiteY12" fmla="*/ 1017466 h 1384319"/>
              <a:gd name="connsiteX13" fmla="*/ 982899 w 1610296"/>
              <a:gd name="connsiteY13" fmla="*/ 1055280 h 1384319"/>
              <a:gd name="connsiteX14" fmla="*/ 861128 w 1610296"/>
              <a:gd name="connsiteY14" fmla="*/ 1133643 h 1384319"/>
              <a:gd name="connsiteX15" fmla="*/ 843420 w 1610296"/>
              <a:gd name="connsiteY15" fmla="*/ 1125888 h 1384319"/>
              <a:gd name="connsiteX16" fmla="*/ 833928 w 1610296"/>
              <a:gd name="connsiteY16" fmla="*/ 1161856 h 1384319"/>
              <a:gd name="connsiteX17" fmla="*/ 852276 w 1610296"/>
              <a:gd name="connsiteY17" fmla="*/ 1384319 h 1384319"/>
              <a:gd name="connsiteX18" fmla="*/ 30021 w 1610296"/>
              <a:gd name="connsiteY18" fmla="*/ 1205971 h 1384319"/>
              <a:gd name="connsiteX19" fmla="*/ 144479 w 1610296"/>
              <a:gd name="connsiteY19" fmla="*/ 992820 h 1384319"/>
              <a:gd name="connsiteX20" fmla="*/ 148733 w 1610296"/>
              <a:gd name="connsiteY20" fmla="*/ 887547 h 1384319"/>
              <a:gd name="connsiteX21" fmla="*/ 146350 w 1610296"/>
              <a:gd name="connsiteY21" fmla="*/ 874963 h 1384319"/>
              <a:gd name="connsiteX22" fmla="*/ 104797 w 1610296"/>
              <a:gd name="connsiteY22" fmla="*/ 836924 h 1384319"/>
              <a:gd name="connsiteX23" fmla="*/ 6303 w 1610296"/>
              <a:gd name="connsiteY23" fmla="*/ 536442 h 1384319"/>
              <a:gd name="connsiteX24" fmla="*/ 15789 w 1610296"/>
              <a:gd name="connsiteY24" fmla="*/ 510884 h 1384319"/>
              <a:gd name="connsiteX25" fmla="*/ 730274 w 1610296"/>
              <a:gd name="connsiteY25" fmla="*/ 665856 h 1384319"/>
              <a:gd name="connsiteX26" fmla="*/ 720324 w 1610296"/>
              <a:gd name="connsiteY26" fmla="*/ 638854 h 1384319"/>
              <a:gd name="connsiteX27" fmla="*/ 689528 w 1610296"/>
              <a:gd name="connsiteY27" fmla="*/ 349250 h 1384319"/>
              <a:gd name="connsiteX28" fmla="*/ 759378 w 1610296"/>
              <a:gd name="connsiteY28" fmla="*/ 0 h 138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10296" h="1384319">
                <a:moveTo>
                  <a:pt x="759378" y="0"/>
                </a:moveTo>
                <a:cubicBezTo>
                  <a:pt x="797955" y="0"/>
                  <a:pt x="829228" y="156365"/>
                  <a:pt x="829228" y="349250"/>
                </a:cubicBezTo>
                <a:cubicBezTo>
                  <a:pt x="829228" y="397471"/>
                  <a:pt x="827274" y="443410"/>
                  <a:pt x="823739" y="485193"/>
                </a:cubicBezTo>
                <a:lnTo>
                  <a:pt x="819025" y="528622"/>
                </a:lnTo>
                <a:lnTo>
                  <a:pt x="845776" y="502299"/>
                </a:lnTo>
                <a:cubicBezTo>
                  <a:pt x="917493" y="445814"/>
                  <a:pt x="1036377" y="406962"/>
                  <a:pt x="1229960" y="451386"/>
                </a:cubicBezTo>
                <a:cubicBezTo>
                  <a:pt x="1617125" y="540236"/>
                  <a:pt x="1646715" y="560041"/>
                  <a:pt x="1585678" y="841446"/>
                </a:cubicBezTo>
                <a:cubicBezTo>
                  <a:pt x="1316582" y="790200"/>
                  <a:pt x="1497618" y="840654"/>
                  <a:pt x="1354549" y="809386"/>
                </a:cubicBezTo>
                <a:cubicBezTo>
                  <a:pt x="1229363" y="782027"/>
                  <a:pt x="1312015" y="784070"/>
                  <a:pt x="1221531" y="771245"/>
                </a:cubicBezTo>
                <a:lnTo>
                  <a:pt x="1176604" y="765430"/>
                </a:lnTo>
                <a:lnTo>
                  <a:pt x="1164182" y="808585"/>
                </a:lnTo>
                <a:cubicBezTo>
                  <a:pt x="1131021" y="899935"/>
                  <a:pt x="1074535" y="970966"/>
                  <a:pt x="1011026" y="1005795"/>
                </a:cubicBezTo>
                <a:lnTo>
                  <a:pt x="983443" y="1017466"/>
                </a:lnTo>
                <a:lnTo>
                  <a:pt x="982899" y="1055280"/>
                </a:lnTo>
                <a:cubicBezTo>
                  <a:pt x="970912" y="1110546"/>
                  <a:pt x="916393" y="1145630"/>
                  <a:pt x="861128" y="1133643"/>
                </a:cubicBezTo>
                <a:lnTo>
                  <a:pt x="843420" y="1125888"/>
                </a:lnTo>
                <a:lnTo>
                  <a:pt x="833928" y="1161856"/>
                </a:lnTo>
                <a:cubicBezTo>
                  <a:pt x="814996" y="1254132"/>
                  <a:pt x="845413" y="1298632"/>
                  <a:pt x="852276" y="1384319"/>
                </a:cubicBezTo>
                <a:lnTo>
                  <a:pt x="30021" y="1205971"/>
                </a:lnTo>
                <a:cubicBezTo>
                  <a:pt x="98820" y="1117201"/>
                  <a:pt x="129401" y="1081059"/>
                  <a:pt x="144479" y="992820"/>
                </a:cubicBezTo>
                <a:cubicBezTo>
                  <a:pt x="154788" y="960267"/>
                  <a:pt x="154044" y="925316"/>
                  <a:pt x="148733" y="887547"/>
                </a:cubicBezTo>
                <a:lnTo>
                  <a:pt x="146350" y="874963"/>
                </a:lnTo>
                <a:lnTo>
                  <a:pt x="104797" y="836924"/>
                </a:lnTo>
                <a:cubicBezTo>
                  <a:pt x="23016" y="747752"/>
                  <a:pt x="-16277" y="640547"/>
                  <a:pt x="6303" y="536442"/>
                </a:cubicBezTo>
                <a:lnTo>
                  <a:pt x="15789" y="510884"/>
                </a:lnTo>
                <a:lnTo>
                  <a:pt x="730274" y="665856"/>
                </a:lnTo>
                <a:lnTo>
                  <a:pt x="720324" y="638854"/>
                </a:lnTo>
                <a:cubicBezTo>
                  <a:pt x="701744" y="576090"/>
                  <a:pt x="689528" y="469803"/>
                  <a:pt x="689528" y="349250"/>
                </a:cubicBezTo>
                <a:cubicBezTo>
                  <a:pt x="689528" y="156365"/>
                  <a:pt x="720801" y="0"/>
                  <a:pt x="759378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165100" dir="1320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30" name="Picture 6" descr="Afbeeldingsresultaat voor pillow cartoon">
            <a:extLst>
              <a:ext uri="{FF2B5EF4-FFF2-40B4-BE49-F238E27FC236}">
                <a16:creationId xmlns:a16="http://schemas.microsoft.com/office/drawing/2014/main" id="{56A80BCD-EC6A-4FF2-A011-61EC2327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>
            <a:off x="6718217" y="2538002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Afbeelding 50">
            <a:extLst>
              <a:ext uri="{FF2B5EF4-FFF2-40B4-BE49-F238E27FC236}">
                <a16:creationId xmlns:a16="http://schemas.microsoft.com/office/drawing/2014/main" id="{58CF8ED2-8828-4247-B6EB-987AEF96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136" y="838356"/>
            <a:ext cx="1824872" cy="3486626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B552707-9CF2-4AE4-8768-A8AAAE5AB49D}"/>
              </a:ext>
            </a:extLst>
          </p:cNvPr>
          <p:cNvSpPr/>
          <p:nvPr/>
        </p:nvSpPr>
        <p:spPr>
          <a:xfrm>
            <a:off x="1939111" y="-2164"/>
            <a:ext cx="61139" cy="3469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2877FA-39BB-4D67-9D60-03501CD6660C}"/>
              </a:ext>
            </a:extLst>
          </p:cNvPr>
          <p:cNvSpPr/>
          <p:nvPr/>
        </p:nvSpPr>
        <p:spPr>
          <a:xfrm>
            <a:off x="2365829" y="0"/>
            <a:ext cx="49348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BDB1977-9475-4509-B5E6-F7C9B21C5CCA}"/>
              </a:ext>
            </a:extLst>
          </p:cNvPr>
          <p:cNvSpPr/>
          <p:nvPr/>
        </p:nvSpPr>
        <p:spPr>
          <a:xfrm rot="2287027">
            <a:off x="4126696" y="2929646"/>
            <a:ext cx="111279" cy="4361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FF495A7-0D48-4F64-A883-58398E96AA94}"/>
              </a:ext>
            </a:extLst>
          </p:cNvPr>
          <p:cNvSpPr/>
          <p:nvPr/>
        </p:nvSpPr>
        <p:spPr>
          <a:xfrm>
            <a:off x="5429250" y="38552"/>
            <a:ext cx="142876" cy="33882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50B578D-F971-4482-A85E-8BBCC4D3B671}"/>
              </a:ext>
            </a:extLst>
          </p:cNvPr>
          <p:cNvSpPr/>
          <p:nvPr/>
        </p:nvSpPr>
        <p:spPr>
          <a:xfrm>
            <a:off x="3011781" y="3879"/>
            <a:ext cx="61446" cy="65088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B3EC6A2-3456-4E37-8E79-29947A5F6C20}"/>
              </a:ext>
            </a:extLst>
          </p:cNvPr>
          <p:cNvSpPr/>
          <p:nvPr/>
        </p:nvSpPr>
        <p:spPr>
          <a:xfrm>
            <a:off x="3230027" y="6127"/>
            <a:ext cx="61446" cy="63065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3EC436E4-034F-4AF3-809E-1C8869F57F79}"/>
              </a:ext>
            </a:extLst>
          </p:cNvPr>
          <p:cNvSpPr/>
          <p:nvPr/>
        </p:nvSpPr>
        <p:spPr>
          <a:xfrm>
            <a:off x="3454984" y="9765"/>
            <a:ext cx="61446" cy="5979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671D5E6-CCA0-4CFE-AAEC-A43462BF3752}"/>
              </a:ext>
            </a:extLst>
          </p:cNvPr>
          <p:cNvSpPr/>
          <p:nvPr/>
        </p:nvSpPr>
        <p:spPr>
          <a:xfrm>
            <a:off x="3673230" y="12789"/>
            <a:ext cx="61446" cy="5706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88BE0894-8CE3-4ED1-800E-38F74D7DD28C}"/>
              </a:ext>
            </a:extLst>
          </p:cNvPr>
          <p:cNvSpPr/>
          <p:nvPr/>
        </p:nvSpPr>
        <p:spPr>
          <a:xfrm>
            <a:off x="3892439" y="19490"/>
            <a:ext cx="61446" cy="5364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16D30B3-C02A-4FE5-87B0-07F9723A03D0}"/>
              </a:ext>
            </a:extLst>
          </p:cNvPr>
          <p:cNvSpPr/>
          <p:nvPr/>
        </p:nvSpPr>
        <p:spPr>
          <a:xfrm>
            <a:off x="4110685" y="22219"/>
            <a:ext cx="61446" cy="5118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120206CB-2D35-4E1F-BE57-EA215A300985}"/>
              </a:ext>
            </a:extLst>
          </p:cNvPr>
          <p:cNvSpPr/>
          <p:nvPr/>
        </p:nvSpPr>
        <p:spPr>
          <a:xfrm>
            <a:off x="4335642" y="25403"/>
            <a:ext cx="61446" cy="48323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E3C3645F-508F-4BFE-92A6-78BA359226D9}"/>
              </a:ext>
            </a:extLst>
          </p:cNvPr>
          <p:cNvSpPr/>
          <p:nvPr/>
        </p:nvSpPr>
        <p:spPr>
          <a:xfrm>
            <a:off x="4553888" y="28694"/>
            <a:ext cx="61446" cy="45361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06DFA591-8291-438A-96DE-CAA2CABC44B7}"/>
              </a:ext>
            </a:extLst>
          </p:cNvPr>
          <p:cNvSpPr/>
          <p:nvPr/>
        </p:nvSpPr>
        <p:spPr>
          <a:xfrm>
            <a:off x="4762072" y="29054"/>
            <a:ext cx="61446" cy="43405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5D849C55-DF6F-461D-8464-A2DD3CD4A636}"/>
              </a:ext>
            </a:extLst>
          </p:cNvPr>
          <p:cNvSpPr/>
          <p:nvPr/>
        </p:nvSpPr>
        <p:spPr>
          <a:xfrm>
            <a:off x="4987029" y="32907"/>
            <a:ext cx="61446" cy="3993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21AB92AF-D63E-4815-92C6-7EB62DDAF817}"/>
              </a:ext>
            </a:extLst>
          </p:cNvPr>
          <p:cNvSpPr/>
          <p:nvPr/>
        </p:nvSpPr>
        <p:spPr>
          <a:xfrm>
            <a:off x="5205275" y="36117"/>
            <a:ext cx="61446" cy="37048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FF2EC57-A559-4005-A2D5-399ADBF75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061"/>
          <a:stretch/>
        </p:blipFill>
        <p:spPr>
          <a:xfrm>
            <a:off x="-12700" y="11585731"/>
            <a:ext cx="12192000" cy="685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Afbeelding 94">
            <a:extLst>
              <a:ext uri="{FF2B5EF4-FFF2-40B4-BE49-F238E27FC236}">
                <a16:creationId xmlns:a16="http://schemas.microsoft.com/office/drawing/2014/main" id="{72264F11-63DC-4743-A4FF-3197A70FB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5" t="13888" r="11526"/>
          <a:stretch/>
        </p:blipFill>
        <p:spPr>
          <a:xfrm>
            <a:off x="0" y="1"/>
            <a:ext cx="13247349" cy="6858000"/>
          </a:xfrm>
          <a:prstGeom prst="rect">
            <a:avLst/>
          </a:prstGeom>
        </p:spPr>
      </p:pic>
      <p:pic>
        <p:nvPicPr>
          <p:cNvPr id="2058" name="Picture 10" descr="Afbeeldingsresultaat voor blood splatter png">
            <a:extLst>
              <a:ext uri="{FF2B5EF4-FFF2-40B4-BE49-F238E27FC236}">
                <a16:creationId xmlns:a16="http://schemas.microsoft.com/office/drawing/2014/main" id="{A04418FE-7C77-40CB-8D2D-0D39332EF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1287">
            <a:off x="2350652" y="2935769"/>
            <a:ext cx="1421321" cy="7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3DF61E4A-0BB6-40EE-BEBD-543579CA4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039" y="3337158"/>
            <a:ext cx="670585" cy="2025874"/>
          </a:xfrm>
          <a:prstGeom prst="rect">
            <a:avLst/>
          </a:prstGeom>
        </p:spPr>
      </p:pic>
      <p:pic>
        <p:nvPicPr>
          <p:cNvPr id="125" name="Picture 2" descr="Afbeeldingsresultaat voor wooden chair cartoon">
            <a:extLst>
              <a:ext uri="{FF2B5EF4-FFF2-40B4-BE49-F238E27FC236}">
                <a16:creationId xmlns:a16="http://schemas.microsoft.com/office/drawing/2014/main" id="{2B070370-3A64-4C20-9269-FF6F3414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78" b="90000" l="10000" r="90000">
                        <a14:foregroundMark x1="35600" y1="8333" x2="54300" y2="9167"/>
                        <a14:foregroundMark x1="54300" y1="9167" x2="58300" y2="8611"/>
                        <a14:foregroundMark x1="61100" y1="5278" x2="61100" y2="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136" r="22249" b="10556"/>
          <a:stretch/>
        </p:blipFill>
        <p:spPr bwMode="auto">
          <a:xfrm>
            <a:off x="3316632" y="3775532"/>
            <a:ext cx="972109" cy="1656075"/>
          </a:xfrm>
          <a:prstGeom prst="rect">
            <a:avLst/>
          </a:prstGeom>
          <a:noFill/>
          <a:effectLst>
            <a:outerShdw blurRad="76200" dist="114300" dir="13740000" sx="104000" sy="104000" algn="ctr" rotWithShape="0">
              <a:srgbClr val="000000">
                <a:alpha val="6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beeldingsresultaat voor m1911 png">
            <a:extLst>
              <a:ext uri="{FF2B5EF4-FFF2-40B4-BE49-F238E27FC236}">
                <a16:creationId xmlns:a16="http://schemas.microsoft.com/office/drawing/2014/main" id="{45481580-4BF1-4349-9EF0-48CD5CAE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2692">
            <a:off x="3892457" y="4288309"/>
            <a:ext cx="292933" cy="20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57025596-1E06-46DC-B794-9E4810E1B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39932" y="2684924"/>
            <a:ext cx="1343621" cy="2270457"/>
          </a:xfrm>
          <a:prstGeom prst="rect">
            <a:avLst/>
          </a:prstGeom>
        </p:spPr>
      </p:pic>
      <p:sp>
        <p:nvSpPr>
          <p:cNvPr id="28" name="Ovaal 27">
            <a:extLst>
              <a:ext uri="{FF2B5EF4-FFF2-40B4-BE49-F238E27FC236}">
                <a16:creationId xmlns:a16="http://schemas.microsoft.com/office/drawing/2014/main" id="{642DAA09-E8EE-4A2F-8574-B5AB5FBBB248}"/>
              </a:ext>
            </a:extLst>
          </p:cNvPr>
          <p:cNvSpPr/>
          <p:nvPr/>
        </p:nvSpPr>
        <p:spPr>
          <a:xfrm>
            <a:off x="3613735" y="3798046"/>
            <a:ext cx="51010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F4524BA5-C0F7-4A5A-878E-FCF074CA34C9}"/>
              </a:ext>
            </a:extLst>
          </p:cNvPr>
          <p:cNvSpPr/>
          <p:nvPr/>
        </p:nvSpPr>
        <p:spPr>
          <a:xfrm>
            <a:off x="3581286" y="3230363"/>
            <a:ext cx="267241" cy="285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6B59E72D-2322-43A3-BD6C-0D06F6FEC0BC}"/>
              </a:ext>
            </a:extLst>
          </p:cNvPr>
          <p:cNvSpPr/>
          <p:nvPr/>
        </p:nvSpPr>
        <p:spPr>
          <a:xfrm>
            <a:off x="3738407" y="3229099"/>
            <a:ext cx="116910" cy="285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EFD9DB28-1C9E-4A1A-9D0D-24FAFDC0C9AB}"/>
              </a:ext>
            </a:extLst>
          </p:cNvPr>
          <p:cNvSpPr/>
          <p:nvPr/>
        </p:nvSpPr>
        <p:spPr>
          <a:xfrm>
            <a:off x="3503661" y="3466379"/>
            <a:ext cx="325652" cy="1409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Vermenigvuldigingsteken 26">
            <a:extLst>
              <a:ext uri="{FF2B5EF4-FFF2-40B4-BE49-F238E27FC236}">
                <a16:creationId xmlns:a16="http://schemas.microsoft.com/office/drawing/2014/main" id="{705B1ED0-4F52-4832-B211-218C4E126ACB}"/>
              </a:ext>
            </a:extLst>
          </p:cNvPr>
          <p:cNvSpPr/>
          <p:nvPr/>
        </p:nvSpPr>
        <p:spPr>
          <a:xfrm>
            <a:off x="3520283" y="3272748"/>
            <a:ext cx="175418" cy="189846"/>
          </a:xfrm>
          <a:prstGeom prst="mathMultiply">
            <a:avLst>
              <a:gd name="adj1" fmla="val 118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Vermenigvuldigingsteken 40">
            <a:extLst>
              <a:ext uri="{FF2B5EF4-FFF2-40B4-BE49-F238E27FC236}">
                <a16:creationId xmlns:a16="http://schemas.microsoft.com/office/drawing/2014/main" id="{7F81490C-EFF5-4879-807E-48485F1C2BF7}"/>
              </a:ext>
            </a:extLst>
          </p:cNvPr>
          <p:cNvSpPr/>
          <p:nvPr/>
        </p:nvSpPr>
        <p:spPr>
          <a:xfrm>
            <a:off x="3686963" y="3280556"/>
            <a:ext cx="175418" cy="189846"/>
          </a:xfrm>
          <a:prstGeom prst="mathMultiply">
            <a:avLst>
              <a:gd name="adj1" fmla="val 118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DD011C08-2E33-4D9E-B4FA-427197659715}"/>
              </a:ext>
            </a:extLst>
          </p:cNvPr>
          <p:cNvSpPr/>
          <p:nvPr/>
        </p:nvSpPr>
        <p:spPr>
          <a:xfrm>
            <a:off x="3583677" y="3559969"/>
            <a:ext cx="45719" cy="516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943F4E8A-5E30-40F8-9510-10E4DF38A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0086472" y="3640958"/>
            <a:ext cx="1663018" cy="294876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359712F-C5E6-4739-8E10-009CC57A9C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5294" y="9191335"/>
            <a:ext cx="13247348" cy="6858383"/>
          </a:xfrm>
          <a:prstGeom prst="rect">
            <a:avLst/>
          </a:prstGeom>
        </p:spPr>
      </p:pic>
      <p:pic>
        <p:nvPicPr>
          <p:cNvPr id="2060" name="Picture 12" descr="Afbeeldingsresultaat voor gradeAunderA png">
            <a:extLst>
              <a:ext uri="{FF2B5EF4-FFF2-40B4-BE49-F238E27FC236}">
                <a16:creationId xmlns:a16="http://schemas.microsoft.com/office/drawing/2014/main" id="{E78AEB15-D5B7-43B6-8357-CCC8BECE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48799" y="2320547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fbeeldingsresultaat voor judge hair png">
            <a:extLst>
              <a:ext uri="{FF2B5EF4-FFF2-40B4-BE49-F238E27FC236}">
                <a16:creationId xmlns:a16="http://schemas.microsoft.com/office/drawing/2014/main" id="{05DAA839-E150-428A-86D7-94D8B6E22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-5608098" y="2894235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Afbeelding 2050">
            <a:extLst>
              <a:ext uri="{FF2B5EF4-FFF2-40B4-BE49-F238E27FC236}">
                <a16:creationId xmlns:a16="http://schemas.microsoft.com/office/drawing/2014/main" id="{F6202D8C-A8C9-4962-B419-8D9C2F787CF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9"/>
          <a:stretch/>
        </p:blipFill>
        <p:spPr>
          <a:xfrm>
            <a:off x="15911233" y="2016945"/>
            <a:ext cx="13282643" cy="6842689"/>
          </a:xfrm>
          <a:prstGeom prst="rect">
            <a:avLst/>
          </a:prstGeom>
        </p:spPr>
      </p:pic>
      <p:pic>
        <p:nvPicPr>
          <p:cNvPr id="2066" name="Picture 18" descr="Afbeeldingsresultaat voor gradeaundera png">
            <a:extLst>
              <a:ext uri="{FF2B5EF4-FFF2-40B4-BE49-F238E27FC236}">
                <a16:creationId xmlns:a16="http://schemas.microsoft.com/office/drawing/2014/main" id="{D23A4B2D-2279-4F99-ABD5-5999A98E7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6039" y="2642816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4" descr="Afbeeldingsresultaat voor judge hair png">
            <a:extLst>
              <a:ext uri="{FF2B5EF4-FFF2-40B4-BE49-F238E27FC236}">
                <a16:creationId xmlns:a16="http://schemas.microsoft.com/office/drawing/2014/main" id="{9F284B83-B864-4D7C-92F7-002851085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45484" y="3305297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fbeeldingsresultaat voor gradeaundera png">
            <a:extLst>
              <a:ext uri="{FF2B5EF4-FFF2-40B4-BE49-F238E27FC236}">
                <a16:creationId xmlns:a16="http://schemas.microsoft.com/office/drawing/2014/main" id="{0D63346C-62B1-4BF5-BDE6-14F35E02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4597" y="5105936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Afbeeldingsresultaat voor judge hair png">
            <a:extLst>
              <a:ext uri="{FF2B5EF4-FFF2-40B4-BE49-F238E27FC236}">
                <a16:creationId xmlns:a16="http://schemas.microsoft.com/office/drawing/2014/main" id="{296B696D-96A2-4B0B-98C3-3406A1268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-3749327" y="5796311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ekstballon: rechthoek met afgeronde hoeken 2054">
            <a:extLst>
              <a:ext uri="{FF2B5EF4-FFF2-40B4-BE49-F238E27FC236}">
                <a16:creationId xmlns:a16="http://schemas.microsoft.com/office/drawing/2014/main" id="{AB1024E7-6407-4B5C-8DBD-2D7E8719F7F3}"/>
              </a:ext>
            </a:extLst>
          </p:cNvPr>
          <p:cNvSpPr/>
          <p:nvPr/>
        </p:nvSpPr>
        <p:spPr>
          <a:xfrm>
            <a:off x="6658117" y="12156069"/>
            <a:ext cx="1262743" cy="928914"/>
          </a:xfrm>
          <a:prstGeom prst="wedgeRoundRectCallout">
            <a:avLst>
              <a:gd name="adj1" fmla="val 64027"/>
              <a:gd name="adj2" fmla="val 8813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yes</a:t>
            </a:r>
            <a:endParaRPr lang="nl-NL" sz="3200" dirty="0">
              <a:solidFill>
                <a:schemeClr val="tx1"/>
              </a:solidFill>
            </a:endParaRPr>
          </a:p>
        </p:txBody>
      </p:sp>
      <p:sp>
        <p:nvSpPr>
          <p:cNvPr id="2059" name="Stroomdiagram: Beslissing 2058">
            <a:extLst>
              <a:ext uri="{FF2B5EF4-FFF2-40B4-BE49-F238E27FC236}">
                <a16:creationId xmlns:a16="http://schemas.microsoft.com/office/drawing/2014/main" id="{CDB082BE-D0AE-4B81-9AA7-B32E902BA27F}"/>
              </a:ext>
            </a:extLst>
          </p:cNvPr>
          <p:cNvSpPr/>
          <p:nvPr/>
        </p:nvSpPr>
        <p:spPr>
          <a:xfrm rot="1128205">
            <a:off x="6674794" y="4954592"/>
            <a:ext cx="162641" cy="45719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1" name="Stroomdiagram: Beslissing 70">
            <a:extLst>
              <a:ext uri="{FF2B5EF4-FFF2-40B4-BE49-F238E27FC236}">
                <a16:creationId xmlns:a16="http://schemas.microsoft.com/office/drawing/2014/main" id="{9BE3D8C6-59AA-4EAE-9D36-084A40B23463}"/>
              </a:ext>
            </a:extLst>
          </p:cNvPr>
          <p:cNvSpPr/>
          <p:nvPr/>
        </p:nvSpPr>
        <p:spPr>
          <a:xfrm>
            <a:off x="6674794" y="4970403"/>
            <a:ext cx="162641" cy="45719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2" name="Stroomdiagram: Beslissing 71">
            <a:extLst>
              <a:ext uri="{FF2B5EF4-FFF2-40B4-BE49-F238E27FC236}">
                <a16:creationId xmlns:a16="http://schemas.microsoft.com/office/drawing/2014/main" id="{2753021B-36B8-480D-8A2E-5EE4B282E60B}"/>
              </a:ext>
            </a:extLst>
          </p:cNvPr>
          <p:cNvSpPr/>
          <p:nvPr/>
        </p:nvSpPr>
        <p:spPr>
          <a:xfrm rot="20931260">
            <a:off x="6696673" y="4990341"/>
            <a:ext cx="162641" cy="45719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7" name="Afbeelding 2056">
            <a:extLst>
              <a:ext uri="{FF2B5EF4-FFF2-40B4-BE49-F238E27FC236}">
                <a16:creationId xmlns:a16="http://schemas.microsoft.com/office/drawing/2014/main" id="{3A37A168-8BDB-4DEF-8712-3A3A2DE9F6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7645" y="3796511"/>
            <a:ext cx="2533177" cy="25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hthoek 266">
            <a:extLst>
              <a:ext uri="{FF2B5EF4-FFF2-40B4-BE49-F238E27FC236}">
                <a16:creationId xmlns:a16="http://schemas.microsoft.com/office/drawing/2014/main" id="{28D3B185-B8D1-4859-8B7B-5402FC793059}"/>
              </a:ext>
            </a:extLst>
          </p:cNvPr>
          <p:cNvSpPr/>
          <p:nvPr/>
        </p:nvSpPr>
        <p:spPr>
          <a:xfrm>
            <a:off x="-101600" y="-42554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268" name="Vrije vorm: vorm 267">
            <a:extLst>
              <a:ext uri="{FF2B5EF4-FFF2-40B4-BE49-F238E27FC236}">
                <a16:creationId xmlns:a16="http://schemas.microsoft.com/office/drawing/2014/main" id="{015ABC7C-E41A-47BD-8F26-AD23F5F8CAD3}"/>
              </a:ext>
            </a:extLst>
          </p:cNvPr>
          <p:cNvSpPr/>
          <p:nvPr/>
        </p:nvSpPr>
        <p:spPr>
          <a:xfrm rot="16200000">
            <a:off x="547402" y="3049869"/>
            <a:ext cx="1498961" cy="691281"/>
          </a:xfrm>
          <a:custGeom>
            <a:avLst/>
            <a:gdLst>
              <a:gd name="connsiteX0" fmla="*/ 3634199 w 5574654"/>
              <a:gd name="connsiteY0" fmla="*/ 390681 h 2570882"/>
              <a:gd name="connsiteX1" fmla="*/ 3591093 w 5574654"/>
              <a:gd name="connsiteY1" fmla="*/ 456478 h 2570882"/>
              <a:gd name="connsiteX2" fmla="*/ 3315669 w 5574654"/>
              <a:gd name="connsiteY2" fmla="*/ 928613 h 2570882"/>
              <a:gd name="connsiteX3" fmla="*/ 3298526 w 5574654"/>
              <a:gd name="connsiteY3" fmla="*/ 1112362 h 2570882"/>
              <a:gd name="connsiteX4" fmla="*/ 3490397 w 5574654"/>
              <a:gd name="connsiteY4" fmla="*/ 1569530 h 2570882"/>
              <a:gd name="connsiteX5" fmla="*/ 3597204 w 5574654"/>
              <a:gd name="connsiteY5" fmla="*/ 1719480 h 2570882"/>
              <a:gd name="connsiteX6" fmla="*/ 3560579 w 5574654"/>
              <a:gd name="connsiteY6" fmla="*/ 1641543 h 2570882"/>
              <a:gd name="connsiteX7" fmla="*/ 3431005 w 5574654"/>
              <a:gd name="connsiteY7" fmla="*/ 1125559 h 2570882"/>
              <a:gd name="connsiteX8" fmla="*/ 3443389 w 5574654"/>
              <a:gd name="connsiteY8" fmla="*/ 949538 h 2570882"/>
              <a:gd name="connsiteX9" fmla="*/ 3599896 w 5574654"/>
              <a:gd name="connsiteY9" fmla="*/ 487342 h 2570882"/>
              <a:gd name="connsiteX10" fmla="*/ 5574654 w 5574654"/>
              <a:gd name="connsiteY10" fmla="*/ 1872382 h 2570882"/>
              <a:gd name="connsiteX11" fmla="*/ 4876154 w 5574654"/>
              <a:gd name="connsiteY11" fmla="*/ 2570882 h 2570882"/>
              <a:gd name="connsiteX12" fmla="*/ 4191845 w 5574654"/>
              <a:gd name="connsiteY12" fmla="*/ 2013154 h 2570882"/>
              <a:gd name="connsiteX13" fmla="*/ 4187951 w 5574654"/>
              <a:gd name="connsiteY13" fmla="*/ 1974526 h 2570882"/>
              <a:gd name="connsiteX14" fmla="*/ 4052077 w 5574654"/>
              <a:gd name="connsiteY14" fmla="*/ 2021266 h 2570882"/>
              <a:gd name="connsiteX15" fmla="*/ 3440186 w 5574654"/>
              <a:gd name="connsiteY15" fmla="*/ 2126458 h 2570882"/>
              <a:gd name="connsiteX16" fmla="*/ 2217091 w 5574654"/>
              <a:gd name="connsiteY16" fmla="*/ 1863846 h 2570882"/>
              <a:gd name="connsiteX17" fmla="*/ 2004731 w 5574654"/>
              <a:gd name="connsiteY17" fmla="*/ 1797411 h 2570882"/>
              <a:gd name="connsiteX18" fmla="*/ 1717266 w 5574654"/>
              <a:gd name="connsiteY18" fmla="*/ 1804694 h 2570882"/>
              <a:gd name="connsiteX19" fmla="*/ 14731 w 5574654"/>
              <a:gd name="connsiteY19" fmla="*/ 1985601 h 2570882"/>
              <a:gd name="connsiteX20" fmla="*/ 0 w 5574654"/>
              <a:gd name="connsiteY20" fmla="*/ 1941586 h 2570882"/>
              <a:gd name="connsiteX21" fmla="*/ 1728114 w 5574654"/>
              <a:gd name="connsiteY21" fmla="*/ 1764420 h 2570882"/>
              <a:gd name="connsiteX22" fmla="*/ 1897201 w 5574654"/>
              <a:gd name="connsiteY22" fmla="*/ 1761292 h 2570882"/>
              <a:gd name="connsiteX23" fmla="*/ 1709008 w 5574654"/>
              <a:gd name="connsiteY23" fmla="*/ 1708605 h 2570882"/>
              <a:gd name="connsiteX24" fmla="*/ 75562 w 5574654"/>
              <a:gd name="connsiteY24" fmla="*/ 1618321 h 2570882"/>
              <a:gd name="connsiteX25" fmla="*/ 57148 w 5574654"/>
              <a:gd name="connsiteY25" fmla="*/ 1580810 h 2570882"/>
              <a:gd name="connsiteX26" fmla="*/ 1736618 w 5574654"/>
              <a:gd name="connsiteY26" fmla="*/ 1674792 h 2570882"/>
              <a:gd name="connsiteX27" fmla="*/ 2001549 w 5574654"/>
              <a:gd name="connsiteY27" fmla="*/ 1748634 h 2570882"/>
              <a:gd name="connsiteX28" fmla="*/ 2001549 w 5574654"/>
              <a:gd name="connsiteY28" fmla="*/ 1746886 h 2570882"/>
              <a:gd name="connsiteX29" fmla="*/ 3434544 w 5574654"/>
              <a:gd name="connsiteY29" fmla="*/ 2055020 h 2570882"/>
              <a:gd name="connsiteX30" fmla="*/ 3588464 w 5574654"/>
              <a:gd name="connsiteY30" fmla="*/ 2047120 h 2570882"/>
              <a:gd name="connsiteX31" fmla="*/ 3714478 w 5574654"/>
              <a:gd name="connsiteY31" fmla="*/ 2028827 h 2570882"/>
              <a:gd name="connsiteX32" fmla="*/ 3659027 w 5574654"/>
              <a:gd name="connsiteY32" fmla="*/ 1927467 h 2570882"/>
              <a:gd name="connsiteX33" fmla="*/ 3227088 w 5574654"/>
              <a:gd name="connsiteY33" fmla="*/ 1102022 h 2570882"/>
              <a:gd name="connsiteX34" fmla="*/ 3258525 w 5574654"/>
              <a:gd name="connsiteY34" fmla="*/ 909114 h 2570882"/>
              <a:gd name="connsiteX35" fmla="*/ 3783352 w 5574654"/>
              <a:gd name="connsiteY35" fmla="*/ 0 h 2570882"/>
              <a:gd name="connsiteX36" fmla="*/ 3859075 w 5574654"/>
              <a:gd name="connsiteY36" fmla="*/ 4874 h 2570882"/>
              <a:gd name="connsiteX37" fmla="*/ 3797942 w 5574654"/>
              <a:gd name="connsiteY37" fmla="*/ 131753 h 2570882"/>
              <a:gd name="connsiteX38" fmla="*/ 3770220 w 5574654"/>
              <a:gd name="connsiteY38" fmla="*/ 178107 h 2570882"/>
              <a:gd name="connsiteX39" fmla="*/ 3753736 w 5574654"/>
              <a:gd name="connsiteY39" fmla="*/ 228600 h 2570882"/>
              <a:gd name="connsiteX40" fmla="*/ 3512445 w 5574654"/>
              <a:gd name="connsiteY40" fmla="*/ 959164 h 2570882"/>
              <a:gd name="connsiteX41" fmla="*/ 3502443 w 5574654"/>
              <a:gd name="connsiteY41" fmla="*/ 1121329 h 2570882"/>
              <a:gd name="connsiteX42" fmla="*/ 3717134 w 5574654"/>
              <a:gd name="connsiteY42" fmla="*/ 1808156 h 2570882"/>
              <a:gd name="connsiteX43" fmla="*/ 3814356 w 5574654"/>
              <a:gd name="connsiteY43" fmla="*/ 2008383 h 2570882"/>
              <a:gd name="connsiteX44" fmla="*/ 3890487 w 5574654"/>
              <a:gd name="connsiteY44" fmla="*/ 1991248 h 2570882"/>
              <a:gd name="connsiteX45" fmla="*/ 4041499 w 5574654"/>
              <a:gd name="connsiteY45" fmla="*/ 1947685 h 2570882"/>
              <a:gd name="connsiteX46" fmla="*/ 4180385 w 5574654"/>
              <a:gd name="connsiteY46" fmla="*/ 1899478 h 2570882"/>
              <a:gd name="connsiteX47" fmla="*/ 4177654 w 5574654"/>
              <a:gd name="connsiteY47" fmla="*/ 1872382 h 2570882"/>
              <a:gd name="connsiteX48" fmla="*/ 4876154 w 5574654"/>
              <a:gd name="connsiteY48" fmla="*/ 1173882 h 2570882"/>
              <a:gd name="connsiteX49" fmla="*/ 5574654 w 5574654"/>
              <a:gd name="connsiteY49" fmla="*/ 1872382 h 257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574654" h="2570882">
                <a:moveTo>
                  <a:pt x="3634199" y="390681"/>
                </a:moveTo>
                <a:lnTo>
                  <a:pt x="3591093" y="456478"/>
                </a:lnTo>
                <a:cubicBezTo>
                  <a:pt x="3466840" y="645502"/>
                  <a:pt x="3341347" y="837948"/>
                  <a:pt x="3315669" y="928613"/>
                </a:cubicBezTo>
                <a:cubicBezTo>
                  <a:pt x="3302410" y="1000266"/>
                  <a:pt x="3284950" y="1066379"/>
                  <a:pt x="3298526" y="1112362"/>
                </a:cubicBezTo>
                <a:cubicBezTo>
                  <a:pt x="3298685" y="1269897"/>
                  <a:pt x="3384570" y="1417750"/>
                  <a:pt x="3490397" y="1569530"/>
                </a:cubicBezTo>
                <a:lnTo>
                  <a:pt x="3597204" y="1719480"/>
                </a:lnTo>
                <a:lnTo>
                  <a:pt x="3560579" y="1641543"/>
                </a:lnTo>
                <a:cubicBezTo>
                  <a:pt x="3484896" y="1469269"/>
                  <a:pt x="3430827" y="1300536"/>
                  <a:pt x="3431005" y="1125559"/>
                </a:cubicBezTo>
                <a:cubicBezTo>
                  <a:pt x="3430443" y="1059305"/>
                  <a:pt x="3426483" y="1052270"/>
                  <a:pt x="3443389" y="949538"/>
                </a:cubicBezTo>
                <a:cubicBezTo>
                  <a:pt x="3470892" y="859671"/>
                  <a:pt x="3535007" y="671673"/>
                  <a:pt x="3599896" y="487342"/>
                </a:cubicBezTo>
                <a:close/>
                <a:moveTo>
                  <a:pt x="5574654" y="1872382"/>
                </a:moveTo>
                <a:cubicBezTo>
                  <a:pt x="5574654" y="2258153"/>
                  <a:pt x="5261925" y="2570882"/>
                  <a:pt x="4876154" y="2570882"/>
                </a:cubicBezTo>
                <a:cubicBezTo>
                  <a:pt x="4538604" y="2570882"/>
                  <a:pt x="4256977" y="2331449"/>
                  <a:pt x="4191845" y="2013154"/>
                </a:cubicBezTo>
                <a:lnTo>
                  <a:pt x="4187951" y="1974526"/>
                </a:lnTo>
                <a:lnTo>
                  <a:pt x="4052077" y="2021266"/>
                </a:lnTo>
                <a:cubicBezTo>
                  <a:pt x="3848584" y="2083913"/>
                  <a:pt x="3647676" y="2126616"/>
                  <a:pt x="3440186" y="2126458"/>
                </a:cubicBezTo>
                <a:cubicBezTo>
                  <a:pt x="3022229" y="2126735"/>
                  <a:pt x="2696420" y="2015801"/>
                  <a:pt x="2217091" y="1863846"/>
                </a:cubicBezTo>
                <a:lnTo>
                  <a:pt x="2004731" y="1797411"/>
                </a:lnTo>
                <a:lnTo>
                  <a:pt x="1717266" y="1804694"/>
                </a:lnTo>
                <a:cubicBezTo>
                  <a:pt x="1069150" y="1836914"/>
                  <a:pt x="660382" y="1963626"/>
                  <a:pt x="14731" y="1985601"/>
                </a:cubicBezTo>
                <a:lnTo>
                  <a:pt x="0" y="1941586"/>
                </a:lnTo>
                <a:cubicBezTo>
                  <a:pt x="860506" y="1898216"/>
                  <a:pt x="1123170" y="1789575"/>
                  <a:pt x="1728114" y="1764420"/>
                </a:cubicBezTo>
                <a:lnTo>
                  <a:pt x="1897201" y="1761292"/>
                </a:lnTo>
                <a:lnTo>
                  <a:pt x="1709008" y="1708605"/>
                </a:lnTo>
                <a:cubicBezTo>
                  <a:pt x="1070761" y="1548271"/>
                  <a:pt x="721213" y="1594148"/>
                  <a:pt x="75562" y="1618321"/>
                </a:cubicBezTo>
                <a:lnTo>
                  <a:pt x="57148" y="1580810"/>
                </a:lnTo>
                <a:cubicBezTo>
                  <a:pt x="917654" y="1533103"/>
                  <a:pt x="1169038" y="1525470"/>
                  <a:pt x="1736618" y="1674792"/>
                </a:cubicBezTo>
                <a:lnTo>
                  <a:pt x="2001549" y="1748634"/>
                </a:lnTo>
                <a:lnTo>
                  <a:pt x="2001549" y="1746886"/>
                </a:lnTo>
                <a:cubicBezTo>
                  <a:pt x="2493631" y="1889286"/>
                  <a:pt x="2956879" y="2054702"/>
                  <a:pt x="3434544" y="2055020"/>
                </a:cubicBezTo>
                <a:cubicBezTo>
                  <a:pt x="3486416" y="2054980"/>
                  <a:pt x="3537642" y="2052224"/>
                  <a:pt x="3588464" y="2047120"/>
                </a:cubicBezTo>
                <a:lnTo>
                  <a:pt x="3714478" y="2028827"/>
                </a:lnTo>
                <a:lnTo>
                  <a:pt x="3659027" y="1927467"/>
                </a:lnTo>
                <a:cubicBezTo>
                  <a:pt x="3487245" y="1643687"/>
                  <a:pt x="3226811" y="1377708"/>
                  <a:pt x="3227088" y="1102022"/>
                </a:cubicBezTo>
                <a:cubicBezTo>
                  <a:pt x="3226526" y="1034917"/>
                  <a:pt x="3241619" y="1013165"/>
                  <a:pt x="3258525" y="909114"/>
                </a:cubicBezTo>
                <a:cubicBezTo>
                  <a:pt x="3313532" y="727068"/>
                  <a:pt x="3722154" y="152332"/>
                  <a:pt x="3783352" y="0"/>
                </a:cubicBezTo>
                <a:lnTo>
                  <a:pt x="3859075" y="4874"/>
                </a:lnTo>
                <a:cubicBezTo>
                  <a:pt x="3851306" y="33741"/>
                  <a:pt x="3829152" y="77883"/>
                  <a:pt x="3797942" y="131753"/>
                </a:cubicBezTo>
                <a:lnTo>
                  <a:pt x="3770220" y="178107"/>
                </a:lnTo>
                <a:lnTo>
                  <a:pt x="3753736" y="228600"/>
                </a:lnTo>
                <a:cubicBezTo>
                  <a:pt x="3676096" y="464520"/>
                  <a:pt x="3550962" y="824891"/>
                  <a:pt x="3512445" y="959164"/>
                </a:cubicBezTo>
                <a:cubicBezTo>
                  <a:pt x="3499186" y="1029907"/>
                  <a:pt x="3488867" y="1075930"/>
                  <a:pt x="3502443" y="1121329"/>
                </a:cubicBezTo>
                <a:cubicBezTo>
                  <a:pt x="3502681" y="1354633"/>
                  <a:pt x="3600699" y="1570491"/>
                  <a:pt x="3717134" y="1808156"/>
                </a:cubicBezTo>
                <a:lnTo>
                  <a:pt x="3814356" y="2008383"/>
                </a:lnTo>
                <a:lnTo>
                  <a:pt x="3890487" y="1991248"/>
                </a:lnTo>
                <a:cubicBezTo>
                  <a:pt x="3940663" y="1978218"/>
                  <a:pt x="3990919" y="1963575"/>
                  <a:pt x="4041499" y="1947685"/>
                </a:cubicBezTo>
                <a:lnTo>
                  <a:pt x="4180385" y="1899478"/>
                </a:lnTo>
                <a:lnTo>
                  <a:pt x="4177654" y="1872382"/>
                </a:lnTo>
                <a:cubicBezTo>
                  <a:pt x="4177654" y="1486611"/>
                  <a:pt x="4490383" y="1173882"/>
                  <a:pt x="4876154" y="1173882"/>
                </a:cubicBezTo>
                <a:cubicBezTo>
                  <a:pt x="5261925" y="1173882"/>
                  <a:pt x="5574654" y="1486611"/>
                  <a:pt x="5574654" y="1872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Tekstvak 268">
            <a:extLst>
              <a:ext uri="{FF2B5EF4-FFF2-40B4-BE49-F238E27FC236}">
                <a16:creationId xmlns:a16="http://schemas.microsoft.com/office/drawing/2014/main" id="{0C211034-1AE0-4CD0-B51C-B613AC401E32}"/>
              </a:ext>
            </a:extLst>
          </p:cNvPr>
          <p:cNvSpPr txBox="1"/>
          <p:nvPr/>
        </p:nvSpPr>
        <p:spPr>
          <a:xfrm>
            <a:off x="542924" y="546100"/>
            <a:ext cx="323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It’s stickman</a:t>
            </a:r>
            <a:endParaRPr lang="nl-NL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70" name="Picture 4" descr="Afbeeldingsresultaat voor pistol cartoon png">
            <a:extLst>
              <a:ext uri="{FF2B5EF4-FFF2-40B4-BE49-F238E27FC236}">
                <a16:creationId xmlns:a16="http://schemas.microsoft.com/office/drawing/2014/main" id="{0FAABDDF-DD05-4A58-A2FD-D63EB32F1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3" b="90000" l="10000" r="98021">
                        <a14:foregroundMark x1="87500" y1="91667" x2="98958" y2="90417"/>
                        <a14:foregroundMark x1="98958" y1="90417" x2="95000" y2="81667"/>
                        <a14:foregroundMark x1="95000" y1="81667" x2="92708" y2="69583"/>
                        <a14:foregroundMark x1="92708" y1="69583" x2="91250" y2="35208"/>
                        <a14:foregroundMark x1="93438" y1="33750" x2="98021" y2="32917"/>
                        <a14:foregroundMark x1="88854" y1="9583" x2="88854" y2="9583"/>
                        <a14:foregroundMark x1="88854" y1="9583" x2="88854" y2="9583"/>
                        <a14:foregroundMark x1="39792" y1="9375" x2="39792" y2="9375"/>
                        <a14:backgroundMark x1="16042" y1="35625" x2="16042" y2="35625"/>
                        <a14:backgroundMark x1="33333" y1="21042" x2="33333" y2="21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2"/>
          <a:stretch/>
        </p:blipFill>
        <p:spPr bwMode="auto">
          <a:xfrm>
            <a:off x="838285" y="3052999"/>
            <a:ext cx="180772" cy="1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1C69160C-B453-4786-8A50-D2B95BFEF2A5}"/>
              </a:ext>
            </a:extLst>
          </p:cNvPr>
          <p:cNvSpPr/>
          <p:nvPr/>
        </p:nvSpPr>
        <p:spPr>
          <a:xfrm flipH="1">
            <a:off x="6706746" y="653355"/>
            <a:ext cx="1397000" cy="5575528"/>
          </a:xfrm>
          <a:custGeom>
            <a:avLst/>
            <a:gdLst>
              <a:gd name="connsiteX0" fmla="*/ 698500 w 1397000"/>
              <a:gd name="connsiteY0" fmla="*/ 0 h 5575528"/>
              <a:gd name="connsiteX1" fmla="*/ 1397000 w 1397000"/>
              <a:gd name="connsiteY1" fmla="*/ 698500 h 5575528"/>
              <a:gd name="connsiteX2" fmla="*/ 839272 w 1397000"/>
              <a:gd name="connsiteY2" fmla="*/ 1382809 h 5575528"/>
              <a:gd name="connsiteX3" fmla="*/ 795063 w 1397000"/>
              <a:gd name="connsiteY3" fmla="*/ 1387266 h 5575528"/>
              <a:gd name="connsiteX4" fmla="*/ 841910 w 1397000"/>
              <a:gd name="connsiteY4" fmla="*/ 1523451 h 5575528"/>
              <a:gd name="connsiteX5" fmla="*/ 947102 w 1397000"/>
              <a:gd name="connsiteY5" fmla="*/ 2135342 h 5575528"/>
              <a:gd name="connsiteX6" fmla="*/ 746898 w 1397000"/>
              <a:gd name="connsiteY6" fmla="*/ 3161693 h 5575528"/>
              <a:gd name="connsiteX7" fmla="*/ 618056 w 1397000"/>
              <a:gd name="connsiteY7" fmla="*/ 3570816 h 5575528"/>
              <a:gd name="connsiteX8" fmla="*/ 625338 w 1397000"/>
              <a:gd name="connsiteY8" fmla="*/ 3858262 h 5575528"/>
              <a:gd name="connsiteX9" fmla="*/ 806245 w 1397000"/>
              <a:gd name="connsiteY9" fmla="*/ 5560797 h 5575528"/>
              <a:gd name="connsiteX10" fmla="*/ 762231 w 1397000"/>
              <a:gd name="connsiteY10" fmla="*/ 5575528 h 5575528"/>
              <a:gd name="connsiteX11" fmla="*/ 585065 w 1397000"/>
              <a:gd name="connsiteY11" fmla="*/ 3847414 h 5575528"/>
              <a:gd name="connsiteX12" fmla="*/ 581936 w 1397000"/>
              <a:gd name="connsiteY12" fmla="*/ 3678327 h 5575528"/>
              <a:gd name="connsiteX13" fmla="*/ 529250 w 1397000"/>
              <a:gd name="connsiteY13" fmla="*/ 3866520 h 5575528"/>
              <a:gd name="connsiteX14" fmla="*/ 438965 w 1397000"/>
              <a:gd name="connsiteY14" fmla="*/ 5499966 h 5575528"/>
              <a:gd name="connsiteX15" fmla="*/ 401455 w 1397000"/>
              <a:gd name="connsiteY15" fmla="*/ 5518380 h 5575528"/>
              <a:gd name="connsiteX16" fmla="*/ 495437 w 1397000"/>
              <a:gd name="connsiteY16" fmla="*/ 3838910 h 5575528"/>
              <a:gd name="connsiteX17" fmla="*/ 569278 w 1397000"/>
              <a:gd name="connsiteY17" fmla="*/ 3573979 h 5575528"/>
              <a:gd name="connsiteX18" fmla="*/ 567530 w 1397000"/>
              <a:gd name="connsiteY18" fmla="*/ 3573979 h 5575528"/>
              <a:gd name="connsiteX19" fmla="*/ 875664 w 1397000"/>
              <a:gd name="connsiteY19" fmla="*/ 2140984 h 5575528"/>
              <a:gd name="connsiteX20" fmla="*/ 768330 w 1397000"/>
              <a:gd name="connsiteY20" fmla="*/ 1534029 h 5575528"/>
              <a:gd name="connsiteX21" fmla="*/ 720014 w 1397000"/>
              <a:gd name="connsiteY21" fmla="*/ 1394831 h 5575528"/>
              <a:gd name="connsiteX22" fmla="*/ 698500 w 1397000"/>
              <a:gd name="connsiteY22" fmla="*/ 1397000 h 5575528"/>
              <a:gd name="connsiteX23" fmla="*/ 0 w 1397000"/>
              <a:gd name="connsiteY23" fmla="*/ 698500 h 5575528"/>
              <a:gd name="connsiteX24" fmla="*/ 698500 w 1397000"/>
              <a:gd name="connsiteY24" fmla="*/ 0 h 557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97000" h="5575528">
                <a:moveTo>
                  <a:pt x="698500" y="0"/>
                </a:moveTo>
                <a:cubicBezTo>
                  <a:pt x="1084271" y="0"/>
                  <a:pt x="1397000" y="312729"/>
                  <a:pt x="1397000" y="698500"/>
                </a:cubicBezTo>
                <a:cubicBezTo>
                  <a:pt x="1397000" y="1036050"/>
                  <a:pt x="1157567" y="1317677"/>
                  <a:pt x="839272" y="1382809"/>
                </a:cubicBezTo>
                <a:lnTo>
                  <a:pt x="795063" y="1387266"/>
                </a:lnTo>
                <a:lnTo>
                  <a:pt x="841910" y="1523451"/>
                </a:lnTo>
                <a:cubicBezTo>
                  <a:pt x="904557" y="1726944"/>
                  <a:pt x="947261" y="1927852"/>
                  <a:pt x="947102" y="2135342"/>
                </a:cubicBezTo>
                <a:cubicBezTo>
                  <a:pt x="947340" y="2493591"/>
                  <a:pt x="865871" y="2784139"/>
                  <a:pt x="746898" y="3161693"/>
                </a:cubicBezTo>
                <a:lnTo>
                  <a:pt x="618056" y="3570816"/>
                </a:lnTo>
                <a:lnTo>
                  <a:pt x="625338" y="3858262"/>
                </a:lnTo>
                <a:cubicBezTo>
                  <a:pt x="657559" y="4506378"/>
                  <a:pt x="784270" y="4915146"/>
                  <a:pt x="806245" y="5560797"/>
                </a:cubicBezTo>
                <a:lnTo>
                  <a:pt x="762231" y="5575528"/>
                </a:lnTo>
                <a:cubicBezTo>
                  <a:pt x="718861" y="4715022"/>
                  <a:pt x="610219" y="4452358"/>
                  <a:pt x="585065" y="3847414"/>
                </a:cubicBezTo>
                <a:lnTo>
                  <a:pt x="581936" y="3678327"/>
                </a:lnTo>
                <a:lnTo>
                  <a:pt x="529250" y="3866520"/>
                </a:lnTo>
                <a:cubicBezTo>
                  <a:pt x="368916" y="4504767"/>
                  <a:pt x="414793" y="4854315"/>
                  <a:pt x="438965" y="5499966"/>
                </a:cubicBezTo>
                <a:lnTo>
                  <a:pt x="401455" y="5518380"/>
                </a:lnTo>
                <a:cubicBezTo>
                  <a:pt x="353747" y="4657874"/>
                  <a:pt x="346114" y="4406490"/>
                  <a:pt x="495437" y="3838910"/>
                </a:cubicBezTo>
                <a:lnTo>
                  <a:pt x="569278" y="3573979"/>
                </a:lnTo>
                <a:lnTo>
                  <a:pt x="567530" y="3573979"/>
                </a:lnTo>
                <a:cubicBezTo>
                  <a:pt x="709930" y="3081897"/>
                  <a:pt x="875346" y="2618649"/>
                  <a:pt x="875664" y="2140984"/>
                </a:cubicBezTo>
                <a:cubicBezTo>
                  <a:pt x="875505" y="1933494"/>
                  <a:pt x="831889" y="1736347"/>
                  <a:pt x="768330" y="1534029"/>
                </a:cubicBezTo>
                <a:lnTo>
                  <a:pt x="720014" y="1394831"/>
                </a:lnTo>
                <a:lnTo>
                  <a:pt x="698500" y="1397000"/>
                </a:lnTo>
                <a:cubicBezTo>
                  <a:pt x="312729" y="1397000"/>
                  <a:pt x="0" y="1084271"/>
                  <a:pt x="0" y="698500"/>
                </a:cubicBezTo>
                <a:cubicBezTo>
                  <a:pt x="0" y="312729"/>
                  <a:pt x="312729" y="0"/>
                  <a:pt x="698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73" name="Rechthoek 34">
            <a:extLst>
              <a:ext uri="{FF2B5EF4-FFF2-40B4-BE49-F238E27FC236}">
                <a16:creationId xmlns:a16="http://schemas.microsoft.com/office/drawing/2014/main" id="{3AA75038-640A-48A7-BE3E-A02A7076C7E4}"/>
              </a:ext>
            </a:extLst>
          </p:cNvPr>
          <p:cNvSpPr/>
          <p:nvPr/>
        </p:nvSpPr>
        <p:spPr>
          <a:xfrm rot="5400000">
            <a:off x="4291197" y="-571853"/>
            <a:ext cx="406563" cy="2007395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563" h="3390900">
                <a:moveTo>
                  <a:pt x="0" y="0"/>
                </a:moveTo>
                <a:lnTo>
                  <a:pt x="75723" y="0"/>
                </a:lnTo>
                <a:cubicBezTo>
                  <a:pt x="234950" y="551656"/>
                  <a:pt x="406082" y="1043781"/>
                  <a:pt x="405765" y="1569244"/>
                </a:cubicBezTo>
                <a:cubicBezTo>
                  <a:pt x="406327" y="1681160"/>
                  <a:pt x="410287" y="1693044"/>
                  <a:pt x="393381" y="1866578"/>
                </a:cubicBezTo>
                <a:cubicBezTo>
                  <a:pt x="338374" y="2170187"/>
                  <a:pt x="136921" y="3136846"/>
                  <a:pt x="75723" y="3390900"/>
                </a:cubicBezTo>
                <a:lnTo>
                  <a:pt x="26193" y="3390900"/>
                </a:lnTo>
                <a:cubicBezTo>
                  <a:pt x="67627" y="3134137"/>
                  <a:pt x="272969" y="2152738"/>
                  <a:pt x="324325" y="1850319"/>
                </a:cubicBezTo>
                <a:cubicBezTo>
                  <a:pt x="337584" y="1730819"/>
                  <a:pt x="347903" y="1653077"/>
                  <a:pt x="334327" y="1576388"/>
                </a:cubicBezTo>
                <a:cubicBezTo>
                  <a:pt x="334009" y="1050925"/>
                  <a:pt x="159862" y="57785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Rechthoek 34">
            <a:extLst>
              <a:ext uri="{FF2B5EF4-FFF2-40B4-BE49-F238E27FC236}">
                <a16:creationId xmlns:a16="http://schemas.microsoft.com/office/drawing/2014/main" id="{9682D701-FE85-4210-AF3D-41BE2AF11507}"/>
              </a:ext>
            </a:extLst>
          </p:cNvPr>
          <p:cNvSpPr/>
          <p:nvPr/>
        </p:nvSpPr>
        <p:spPr>
          <a:xfrm rot="4805054">
            <a:off x="3061236" y="-623487"/>
            <a:ext cx="632002" cy="2050257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57150 w 463713"/>
              <a:gd name="connsiteY0" fmla="*/ 0 h 3411224"/>
              <a:gd name="connsiteX1" fmla="*/ 132873 w 463713"/>
              <a:gd name="connsiteY1" fmla="*/ 0 h 3411224"/>
              <a:gd name="connsiteX2" fmla="*/ 462915 w 463713"/>
              <a:gd name="connsiteY2" fmla="*/ 1569244 h 3411224"/>
              <a:gd name="connsiteX3" fmla="*/ 450531 w 463713"/>
              <a:gd name="connsiteY3" fmla="*/ 1866578 h 3411224"/>
              <a:gd name="connsiteX4" fmla="*/ 132873 w 463713"/>
              <a:gd name="connsiteY4" fmla="*/ 3390900 h 3411224"/>
              <a:gd name="connsiteX5" fmla="*/ 0 w 463713"/>
              <a:gd name="connsiteY5" fmla="*/ 3411224 h 3411224"/>
              <a:gd name="connsiteX6" fmla="*/ 381475 w 463713"/>
              <a:gd name="connsiteY6" fmla="*/ 1850319 h 3411224"/>
              <a:gd name="connsiteX7" fmla="*/ 391477 w 463713"/>
              <a:gd name="connsiteY7" fmla="*/ 1576388 h 3411224"/>
              <a:gd name="connsiteX8" fmla="*/ 57150 w 463713"/>
              <a:gd name="connsiteY8" fmla="*/ 0 h 3411224"/>
              <a:gd name="connsiteX0" fmla="*/ 57150 w 463713"/>
              <a:gd name="connsiteY0" fmla="*/ 0 h 3419353"/>
              <a:gd name="connsiteX1" fmla="*/ 132873 w 463713"/>
              <a:gd name="connsiteY1" fmla="*/ 0 h 3419353"/>
              <a:gd name="connsiteX2" fmla="*/ 462915 w 463713"/>
              <a:gd name="connsiteY2" fmla="*/ 1569244 h 3419353"/>
              <a:gd name="connsiteX3" fmla="*/ 450531 w 463713"/>
              <a:gd name="connsiteY3" fmla="*/ 1866578 h 3419353"/>
              <a:gd name="connsiteX4" fmla="*/ 75723 w 463713"/>
              <a:gd name="connsiteY4" fmla="*/ 3419353 h 3419353"/>
              <a:gd name="connsiteX5" fmla="*/ 0 w 463713"/>
              <a:gd name="connsiteY5" fmla="*/ 3411224 h 3419353"/>
              <a:gd name="connsiteX6" fmla="*/ 381475 w 463713"/>
              <a:gd name="connsiteY6" fmla="*/ 1850319 h 3419353"/>
              <a:gd name="connsiteX7" fmla="*/ 391477 w 463713"/>
              <a:gd name="connsiteY7" fmla="*/ 1576388 h 3419353"/>
              <a:gd name="connsiteX8" fmla="*/ 57150 w 463713"/>
              <a:gd name="connsiteY8" fmla="*/ 0 h 3419353"/>
              <a:gd name="connsiteX0" fmla="*/ 57150 w 601846"/>
              <a:gd name="connsiteY0" fmla="*/ 0 h 3419353"/>
              <a:gd name="connsiteX1" fmla="*/ 132873 w 601846"/>
              <a:gd name="connsiteY1" fmla="*/ 0 h 3419353"/>
              <a:gd name="connsiteX2" fmla="*/ 462915 w 601846"/>
              <a:gd name="connsiteY2" fmla="*/ 1569244 h 3419353"/>
              <a:gd name="connsiteX3" fmla="*/ 600550 w 601846"/>
              <a:gd name="connsiteY3" fmla="*/ 1903163 h 3419353"/>
              <a:gd name="connsiteX4" fmla="*/ 75723 w 601846"/>
              <a:gd name="connsiteY4" fmla="*/ 3419353 h 3419353"/>
              <a:gd name="connsiteX5" fmla="*/ 0 w 601846"/>
              <a:gd name="connsiteY5" fmla="*/ 3411224 h 3419353"/>
              <a:gd name="connsiteX6" fmla="*/ 381475 w 601846"/>
              <a:gd name="connsiteY6" fmla="*/ 1850319 h 3419353"/>
              <a:gd name="connsiteX7" fmla="*/ 391477 w 601846"/>
              <a:gd name="connsiteY7" fmla="*/ 1576388 h 3419353"/>
              <a:gd name="connsiteX8" fmla="*/ 57150 w 601846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381475 w 632002"/>
              <a:gd name="connsiteY6" fmla="*/ 1850319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43406 w 632002"/>
              <a:gd name="connsiteY6" fmla="*/ 1870642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02" h="3419353">
                <a:moveTo>
                  <a:pt x="57150" y="0"/>
                </a:moveTo>
                <a:lnTo>
                  <a:pt x="132873" y="0"/>
                </a:lnTo>
                <a:cubicBezTo>
                  <a:pt x="292100" y="551656"/>
                  <a:pt x="632304" y="1055973"/>
                  <a:pt x="631987" y="1581436"/>
                </a:cubicBezTo>
                <a:cubicBezTo>
                  <a:pt x="632549" y="1693352"/>
                  <a:pt x="617456" y="1729629"/>
                  <a:pt x="600550" y="1903163"/>
                </a:cubicBezTo>
                <a:cubicBezTo>
                  <a:pt x="545543" y="2206772"/>
                  <a:pt x="136921" y="3165299"/>
                  <a:pt x="75723" y="3419353"/>
                </a:cubicBezTo>
                <a:lnTo>
                  <a:pt x="0" y="3411224"/>
                </a:lnTo>
                <a:cubicBezTo>
                  <a:pt x="41434" y="3154461"/>
                  <a:pt x="492050" y="2173061"/>
                  <a:pt x="543406" y="1870642"/>
                </a:cubicBezTo>
                <a:cubicBezTo>
                  <a:pt x="556665" y="1751142"/>
                  <a:pt x="574125" y="1640881"/>
                  <a:pt x="560549" y="1564192"/>
                </a:cubicBezTo>
                <a:cubicBezTo>
                  <a:pt x="560231" y="1038729"/>
                  <a:pt x="217012" y="577850"/>
                  <a:pt x="571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Vrije vorm: vorm 279">
            <a:extLst>
              <a:ext uri="{FF2B5EF4-FFF2-40B4-BE49-F238E27FC236}">
                <a16:creationId xmlns:a16="http://schemas.microsoft.com/office/drawing/2014/main" id="{BF89BD95-81E3-40AD-A971-6192A7D31BFE}"/>
              </a:ext>
            </a:extLst>
          </p:cNvPr>
          <p:cNvSpPr/>
          <p:nvPr/>
        </p:nvSpPr>
        <p:spPr>
          <a:xfrm rot="16200000">
            <a:off x="1335395" y="2615064"/>
            <a:ext cx="311329" cy="409780"/>
          </a:xfrm>
          <a:custGeom>
            <a:avLst/>
            <a:gdLst>
              <a:gd name="connsiteX0" fmla="*/ 45720 w 1074156"/>
              <a:gd name="connsiteY0" fmla="*/ 1390967 h 1413827"/>
              <a:gd name="connsiteX1" fmla="*/ 22860 w 1074156"/>
              <a:gd name="connsiteY1" fmla="*/ 1413827 h 1413827"/>
              <a:gd name="connsiteX2" fmla="*/ 0 w 1074156"/>
              <a:gd name="connsiteY2" fmla="*/ 1390967 h 1413827"/>
              <a:gd name="connsiteX3" fmla="*/ 22860 w 1074156"/>
              <a:gd name="connsiteY3" fmla="*/ 1368107 h 1413827"/>
              <a:gd name="connsiteX4" fmla="*/ 45720 w 1074156"/>
              <a:gd name="connsiteY4" fmla="*/ 1390967 h 1413827"/>
              <a:gd name="connsiteX5" fmla="*/ 180079 w 1074156"/>
              <a:gd name="connsiteY5" fmla="*/ 1136373 h 1413827"/>
              <a:gd name="connsiteX6" fmla="*/ 157219 w 1074156"/>
              <a:gd name="connsiteY6" fmla="*/ 1159233 h 1413827"/>
              <a:gd name="connsiteX7" fmla="*/ 134359 w 1074156"/>
              <a:gd name="connsiteY7" fmla="*/ 1136373 h 1413827"/>
              <a:gd name="connsiteX8" fmla="*/ 157219 w 1074156"/>
              <a:gd name="connsiteY8" fmla="*/ 1113513 h 1413827"/>
              <a:gd name="connsiteX9" fmla="*/ 180079 w 1074156"/>
              <a:gd name="connsiteY9" fmla="*/ 1136373 h 1413827"/>
              <a:gd name="connsiteX10" fmla="*/ 223687 w 1074156"/>
              <a:gd name="connsiteY10" fmla="*/ 895812 h 1413827"/>
              <a:gd name="connsiteX11" fmla="*/ 200827 w 1074156"/>
              <a:gd name="connsiteY11" fmla="*/ 918672 h 1413827"/>
              <a:gd name="connsiteX12" fmla="*/ 177967 w 1074156"/>
              <a:gd name="connsiteY12" fmla="*/ 895812 h 1413827"/>
              <a:gd name="connsiteX13" fmla="*/ 200827 w 1074156"/>
              <a:gd name="connsiteY13" fmla="*/ 872952 h 1413827"/>
              <a:gd name="connsiteX14" fmla="*/ 223687 w 1074156"/>
              <a:gd name="connsiteY14" fmla="*/ 895812 h 1413827"/>
              <a:gd name="connsiteX15" fmla="*/ 296564 w 1074156"/>
              <a:gd name="connsiteY15" fmla="*/ 990507 h 1413827"/>
              <a:gd name="connsiteX16" fmla="*/ 273704 w 1074156"/>
              <a:gd name="connsiteY16" fmla="*/ 1013367 h 1413827"/>
              <a:gd name="connsiteX17" fmla="*/ 250844 w 1074156"/>
              <a:gd name="connsiteY17" fmla="*/ 990507 h 1413827"/>
              <a:gd name="connsiteX18" fmla="*/ 273704 w 1074156"/>
              <a:gd name="connsiteY18" fmla="*/ 967647 h 1413827"/>
              <a:gd name="connsiteX19" fmla="*/ 296564 w 1074156"/>
              <a:gd name="connsiteY19" fmla="*/ 990507 h 1413827"/>
              <a:gd name="connsiteX20" fmla="*/ 319423 w 1074156"/>
              <a:gd name="connsiteY20" fmla="*/ 1199225 h 1413827"/>
              <a:gd name="connsiteX21" fmla="*/ 296563 w 1074156"/>
              <a:gd name="connsiteY21" fmla="*/ 1222085 h 1413827"/>
              <a:gd name="connsiteX22" fmla="*/ 273703 w 1074156"/>
              <a:gd name="connsiteY22" fmla="*/ 1199225 h 1413827"/>
              <a:gd name="connsiteX23" fmla="*/ 296563 w 1074156"/>
              <a:gd name="connsiteY23" fmla="*/ 1176365 h 1413827"/>
              <a:gd name="connsiteX24" fmla="*/ 319423 w 1074156"/>
              <a:gd name="connsiteY24" fmla="*/ 1199225 h 1413827"/>
              <a:gd name="connsiteX25" fmla="*/ 350520 w 1074156"/>
              <a:gd name="connsiteY25" fmla="*/ 1086167 h 1413827"/>
              <a:gd name="connsiteX26" fmla="*/ 327660 w 1074156"/>
              <a:gd name="connsiteY26" fmla="*/ 1109027 h 1413827"/>
              <a:gd name="connsiteX27" fmla="*/ 304800 w 1074156"/>
              <a:gd name="connsiteY27" fmla="*/ 1086167 h 1413827"/>
              <a:gd name="connsiteX28" fmla="*/ 327660 w 1074156"/>
              <a:gd name="connsiteY28" fmla="*/ 1063307 h 1413827"/>
              <a:gd name="connsiteX29" fmla="*/ 350520 w 1074156"/>
              <a:gd name="connsiteY29" fmla="*/ 1086167 h 1413827"/>
              <a:gd name="connsiteX30" fmla="*/ 422495 w 1074156"/>
              <a:gd name="connsiteY30" fmla="*/ 863763 h 1413827"/>
              <a:gd name="connsiteX31" fmla="*/ 415799 w 1074156"/>
              <a:gd name="connsiteY31" fmla="*/ 879928 h 1413827"/>
              <a:gd name="connsiteX32" fmla="*/ 409613 w 1074156"/>
              <a:gd name="connsiteY32" fmla="*/ 882490 h 1413827"/>
              <a:gd name="connsiteX33" fmla="*/ 408761 w 1074156"/>
              <a:gd name="connsiteY33" fmla="*/ 884547 h 1413827"/>
              <a:gd name="connsiteX34" fmla="*/ 392597 w 1074156"/>
              <a:gd name="connsiteY34" fmla="*/ 891242 h 1413827"/>
              <a:gd name="connsiteX35" fmla="*/ 369737 w 1074156"/>
              <a:gd name="connsiteY35" fmla="*/ 868382 h 1413827"/>
              <a:gd name="connsiteX36" fmla="*/ 376433 w 1074156"/>
              <a:gd name="connsiteY36" fmla="*/ 852218 h 1413827"/>
              <a:gd name="connsiteX37" fmla="*/ 382619 w 1074156"/>
              <a:gd name="connsiteY37" fmla="*/ 849655 h 1413827"/>
              <a:gd name="connsiteX38" fmla="*/ 383471 w 1074156"/>
              <a:gd name="connsiteY38" fmla="*/ 847599 h 1413827"/>
              <a:gd name="connsiteX39" fmla="*/ 399635 w 1074156"/>
              <a:gd name="connsiteY39" fmla="*/ 840903 h 1413827"/>
              <a:gd name="connsiteX40" fmla="*/ 422495 w 1074156"/>
              <a:gd name="connsiteY40" fmla="*/ 863763 h 1413827"/>
              <a:gd name="connsiteX41" fmla="*/ 455852 w 1074156"/>
              <a:gd name="connsiteY41" fmla="*/ 1153866 h 1413827"/>
              <a:gd name="connsiteX42" fmla="*/ 432992 w 1074156"/>
              <a:gd name="connsiteY42" fmla="*/ 1176726 h 1413827"/>
              <a:gd name="connsiteX43" fmla="*/ 410132 w 1074156"/>
              <a:gd name="connsiteY43" fmla="*/ 1153866 h 1413827"/>
              <a:gd name="connsiteX44" fmla="*/ 432992 w 1074156"/>
              <a:gd name="connsiteY44" fmla="*/ 1131006 h 1413827"/>
              <a:gd name="connsiteX45" fmla="*/ 455852 w 1074156"/>
              <a:gd name="connsiteY45" fmla="*/ 1153866 h 1413827"/>
              <a:gd name="connsiteX46" fmla="*/ 502920 w 1074156"/>
              <a:gd name="connsiteY46" fmla="*/ 933767 h 1413827"/>
              <a:gd name="connsiteX47" fmla="*/ 480060 w 1074156"/>
              <a:gd name="connsiteY47" fmla="*/ 956627 h 1413827"/>
              <a:gd name="connsiteX48" fmla="*/ 457200 w 1074156"/>
              <a:gd name="connsiteY48" fmla="*/ 933767 h 1413827"/>
              <a:gd name="connsiteX49" fmla="*/ 480060 w 1074156"/>
              <a:gd name="connsiteY49" fmla="*/ 910907 h 1413827"/>
              <a:gd name="connsiteX50" fmla="*/ 502920 w 1074156"/>
              <a:gd name="connsiteY50" fmla="*/ 933767 h 1413827"/>
              <a:gd name="connsiteX51" fmla="*/ 531021 w 1074156"/>
              <a:gd name="connsiteY51" fmla="*/ 720074 h 1413827"/>
              <a:gd name="connsiteX52" fmla="*/ 508161 w 1074156"/>
              <a:gd name="connsiteY52" fmla="*/ 742934 h 1413827"/>
              <a:gd name="connsiteX53" fmla="*/ 485301 w 1074156"/>
              <a:gd name="connsiteY53" fmla="*/ 720074 h 1413827"/>
              <a:gd name="connsiteX54" fmla="*/ 508161 w 1074156"/>
              <a:gd name="connsiteY54" fmla="*/ 697214 h 1413827"/>
              <a:gd name="connsiteX55" fmla="*/ 531021 w 1074156"/>
              <a:gd name="connsiteY55" fmla="*/ 720074 h 1413827"/>
              <a:gd name="connsiteX56" fmla="*/ 531495 w 1074156"/>
              <a:gd name="connsiteY56" fmla="*/ 1057592 h 1413827"/>
              <a:gd name="connsiteX57" fmla="*/ 508635 w 1074156"/>
              <a:gd name="connsiteY57" fmla="*/ 1080452 h 1413827"/>
              <a:gd name="connsiteX58" fmla="*/ 485775 w 1074156"/>
              <a:gd name="connsiteY58" fmla="*/ 1057592 h 1413827"/>
              <a:gd name="connsiteX59" fmla="*/ 508635 w 1074156"/>
              <a:gd name="connsiteY59" fmla="*/ 1034732 h 1413827"/>
              <a:gd name="connsiteX60" fmla="*/ 531495 w 1074156"/>
              <a:gd name="connsiteY60" fmla="*/ 1057592 h 1413827"/>
              <a:gd name="connsiteX61" fmla="*/ 577214 w 1074156"/>
              <a:gd name="connsiteY61" fmla="*/ 1172938 h 1413827"/>
              <a:gd name="connsiteX62" fmla="*/ 554354 w 1074156"/>
              <a:gd name="connsiteY62" fmla="*/ 1195798 h 1413827"/>
              <a:gd name="connsiteX63" fmla="*/ 531494 w 1074156"/>
              <a:gd name="connsiteY63" fmla="*/ 1172938 h 1413827"/>
              <a:gd name="connsiteX64" fmla="*/ 554354 w 1074156"/>
              <a:gd name="connsiteY64" fmla="*/ 1150078 h 1413827"/>
              <a:gd name="connsiteX65" fmla="*/ 577214 w 1074156"/>
              <a:gd name="connsiteY65" fmla="*/ 1172938 h 1413827"/>
              <a:gd name="connsiteX66" fmla="*/ 637279 w 1074156"/>
              <a:gd name="connsiteY66" fmla="*/ 936409 h 1413827"/>
              <a:gd name="connsiteX67" fmla="*/ 614419 w 1074156"/>
              <a:gd name="connsiteY67" fmla="*/ 959269 h 1413827"/>
              <a:gd name="connsiteX68" fmla="*/ 591559 w 1074156"/>
              <a:gd name="connsiteY68" fmla="*/ 936409 h 1413827"/>
              <a:gd name="connsiteX69" fmla="*/ 614419 w 1074156"/>
              <a:gd name="connsiteY69" fmla="*/ 913549 h 1413827"/>
              <a:gd name="connsiteX70" fmla="*/ 637279 w 1074156"/>
              <a:gd name="connsiteY70" fmla="*/ 936409 h 1413827"/>
              <a:gd name="connsiteX71" fmla="*/ 655320 w 1074156"/>
              <a:gd name="connsiteY71" fmla="*/ 781367 h 1413827"/>
              <a:gd name="connsiteX72" fmla="*/ 632460 w 1074156"/>
              <a:gd name="connsiteY72" fmla="*/ 804227 h 1413827"/>
              <a:gd name="connsiteX73" fmla="*/ 609600 w 1074156"/>
              <a:gd name="connsiteY73" fmla="*/ 781367 h 1413827"/>
              <a:gd name="connsiteX74" fmla="*/ 632460 w 1074156"/>
              <a:gd name="connsiteY74" fmla="*/ 758507 h 1413827"/>
              <a:gd name="connsiteX75" fmla="*/ 655320 w 1074156"/>
              <a:gd name="connsiteY75" fmla="*/ 781367 h 1413827"/>
              <a:gd name="connsiteX76" fmla="*/ 701039 w 1074156"/>
              <a:gd name="connsiteY76" fmla="*/ 1080451 h 1413827"/>
              <a:gd name="connsiteX77" fmla="*/ 678179 w 1074156"/>
              <a:gd name="connsiteY77" fmla="*/ 1103311 h 1413827"/>
              <a:gd name="connsiteX78" fmla="*/ 655319 w 1074156"/>
              <a:gd name="connsiteY78" fmla="*/ 1080451 h 1413827"/>
              <a:gd name="connsiteX79" fmla="*/ 678179 w 1074156"/>
              <a:gd name="connsiteY79" fmla="*/ 1057591 h 1413827"/>
              <a:gd name="connsiteX80" fmla="*/ 701039 w 1074156"/>
              <a:gd name="connsiteY80" fmla="*/ 1080451 h 1413827"/>
              <a:gd name="connsiteX81" fmla="*/ 749112 w 1074156"/>
              <a:gd name="connsiteY81" fmla="*/ 255869 h 1413827"/>
              <a:gd name="connsiteX82" fmla="*/ 700671 w 1074156"/>
              <a:gd name="connsiteY82" fmla="*/ 268462 h 1413827"/>
              <a:gd name="connsiteX83" fmla="*/ 407798 w 1074156"/>
              <a:gd name="connsiteY83" fmla="*/ 204744 h 1413827"/>
              <a:gd name="connsiteX84" fmla="*/ 125932 w 1074156"/>
              <a:gd name="connsiteY84" fmla="*/ 258610 h 1413827"/>
              <a:gd name="connsiteX85" fmla="*/ 76661 w 1074156"/>
              <a:gd name="connsiteY85" fmla="*/ 243242 h 1413827"/>
              <a:gd name="connsiteX86" fmla="*/ 408800 w 1074156"/>
              <a:gd name="connsiteY86" fmla="*/ 163010 h 1413827"/>
              <a:gd name="connsiteX87" fmla="*/ 749112 w 1074156"/>
              <a:gd name="connsiteY87" fmla="*/ 255869 h 1413827"/>
              <a:gd name="connsiteX88" fmla="*/ 777686 w 1074156"/>
              <a:gd name="connsiteY88" fmla="*/ 92870 h 1413827"/>
              <a:gd name="connsiteX89" fmla="*/ 729245 w 1074156"/>
              <a:gd name="connsiteY89" fmla="*/ 105463 h 1413827"/>
              <a:gd name="connsiteX90" fmla="*/ 436372 w 1074156"/>
              <a:gd name="connsiteY90" fmla="*/ 41745 h 1413827"/>
              <a:gd name="connsiteX91" fmla="*/ 154506 w 1074156"/>
              <a:gd name="connsiteY91" fmla="*/ 95611 h 1413827"/>
              <a:gd name="connsiteX92" fmla="*/ 105235 w 1074156"/>
              <a:gd name="connsiteY92" fmla="*/ 80243 h 1413827"/>
              <a:gd name="connsiteX93" fmla="*/ 437374 w 1074156"/>
              <a:gd name="connsiteY93" fmla="*/ 11 h 1413827"/>
              <a:gd name="connsiteX94" fmla="*/ 777686 w 1074156"/>
              <a:gd name="connsiteY94" fmla="*/ 92870 h 1413827"/>
              <a:gd name="connsiteX95" fmla="*/ 784861 w 1074156"/>
              <a:gd name="connsiteY95" fmla="*/ 927433 h 1413827"/>
              <a:gd name="connsiteX96" fmla="*/ 762001 w 1074156"/>
              <a:gd name="connsiteY96" fmla="*/ 950293 h 1413827"/>
              <a:gd name="connsiteX97" fmla="*/ 739141 w 1074156"/>
              <a:gd name="connsiteY97" fmla="*/ 927433 h 1413827"/>
              <a:gd name="connsiteX98" fmla="*/ 762001 w 1074156"/>
              <a:gd name="connsiteY98" fmla="*/ 904573 h 1413827"/>
              <a:gd name="connsiteX99" fmla="*/ 784861 w 1074156"/>
              <a:gd name="connsiteY99" fmla="*/ 927433 h 1413827"/>
              <a:gd name="connsiteX100" fmla="*/ 800103 w 1074156"/>
              <a:gd name="connsiteY100" fmla="*/ 727690 h 1413827"/>
              <a:gd name="connsiteX101" fmla="*/ 777243 w 1074156"/>
              <a:gd name="connsiteY101" fmla="*/ 750550 h 1413827"/>
              <a:gd name="connsiteX102" fmla="*/ 754383 w 1074156"/>
              <a:gd name="connsiteY102" fmla="*/ 727690 h 1413827"/>
              <a:gd name="connsiteX103" fmla="*/ 777243 w 1074156"/>
              <a:gd name="connsiteY103" fmla="*/ 704830 h 1413827"/>
              <a:gd name="connsiteX104" fmla="*/ 800103 w 1074156"/>
              <a:gd name="connsiteY104" fmla="*/ 727690 h 1413827"/>
              <a:gd name="connsiteX105" fmla="*/ 807720 w 1074156"/>
              <a:gd name="connsiteY105" fmla="*/ 628967 h 1413827"/>
              <a:gd name="connsiteX106" fmla="*/ 784860 w 1074156"/>
              <a:gd name="connsiteY106" fmla="*/ 651827 h 1413827"/>
              <a:gd name="connsiteX107" fmla="*/ 762000 w 1074156"/>
              <a:gd name="connsiteY107" fmla="*/ 628967 h 1413827"/>
              <a:gd name="connsiteX108" fmla="*/ 784860 w 1074156"/>
              <a:gd name="connsiteY108" fmla="*/ 606107 h 1413827"/>
              <a:gd name="connsiteX109" fmla="*/ 807720 w 1074156"/>
              <a:gd name="connsiteY109" fmla="*/ 628967 h 1413827"/>
              <a:gd name="connsiteX110" fmla="*/ 866296 w 1074156"/>
              <a:gd name="connsiteY110" fmla="*/ 586879 h 1413827"/>
              <a:gd name="connsiteX111" fmla="*/ 843436 w 1074156"/>
              <a:gd name="connsiteY111" fmla="*/ 609739 h 1413827"/>
              <a:gd name="connsiteX112" fmla="*/ 820576 w 1074156"/>
              <a:gd name="connsiteY112" fmla="*/ 586879 h 1413827"/>
              <a:gd name="connsiteX113" fmla="*/ 843436 w 1074156"/>
              <a:gd name="connsiteY113" fmla="*/ 564019 h 1413827"/>
              <a:gd name="connsiteX114" fmla="*/ 866296 w 1074156"/>
              <a:gd name="connsiteY114" fmla="*/ 586879 h 1413827"/>
              <a:gd name="connsiteX115" fmla="*/ 889156 w 1074156"/>
              <a:gd name="connsiteY115" fmla="*/ 767661 h 1413827"/>
              <a:gd name="connsiteX116" fmla="*/ 866296 w 1074156"/>
              <a:gd name="connsiteY116" fmla="*/ 790521 h 1413827"/>
              <a:gd name="connsiteX117" fmla="*/ 843436 w 1074156"/>
              <a:gd name="connsiteY117" fmla="*/ 767661 h 1413827"/>
              <a:gd name="connsiteX118" fmla="*/ 866296 w 1074156"/>
              <a:gd name="connsiteY118" fmla="*/ 744801 h 1413827"/>
              <a:gd name="connsiteX119" fmla="*/ 889156 w 1074156"/>
              <a:gd name="connsiteY119" fmla="*/ 767661 h 1413827"/>
              <a:gd name="connsiteX120" fmla="*/ 934875 w 1074156"/>
              <a:gd name="connsiteY120" fmla="*/ 1005113 h 1413827"/>
              <a:gd name="connsiteX121" fmla="*/ 912015 w 1074156"/>
              <a:gd name="connsiteY121" fmla="*/ 1027973 h 1413827"/>
              <a:gd name="connsiteX122" fmla="*/ 889155 w 1074156"/>
              <a:gd name="connsiteY122" fmla="*/ 1005113 h 1413827"/>
              <a:gd name="connsiteX123" fmla="*/ 912015 w 1074156"/>
              <a:gd name="connsiteY123" fmla="*/ 982253 h 1413827"/>
              <a:gd name="connsiteX124" fmla="*/ 934875 w 1074156"/>
              <a:gd name="connsiteY124" fmla="*/ 1005113 h 1413827"/>
              <a:gd name="connsiteX125" fmla="*/ 948824 w 1074156"/>
              <a:gd name="connsiteY125" fmla="*/ 827086 h 1413827"/>
              <a:gd name="connsiteX126" fmla="*/ 925964 w 1074156"/>
              <a:gd name="connsiteY126" fmla="*/ 849946 h 1413827"/>
              <a:gd name="connsiteX127" fmla="*/ 903104 w 1074156"/>
              <a:gd name="connsiteY127" fmla="*/ 827086 h 1413827"/>
              <a:gd name="connsiteX128" fmla="*/ 925964 w 1074156"/>
              <a:gd name="connsiteY128" fmla="*/ 804226 h 1413827"/>
              <a:gd name="connsiteX129" fmla="*/ 948824 w 1074156"/>
              <a:gd name="connsiteY129" fmla="*/ 827086 h 1413827"/>
              <a:gd name="connsiteX130" fmla="*/ 950434 w 1074156"/>
              <a:gd name="connsiteY130" fmla="*/ 307763 h 1413827"/>
              <a:gd name="connsiteX131" fmla="*/ 927574 w 1074156"/>
              <a:gd name="connsiteY131" fmla="*/ 330623 h 1413827"/>
              <a:gd name="connsiteX132" fmla="*/ 904714 w 1074156"/>
              <a:gd name="connsiteY132" fmla="*/ 307763 h 1413827"/>
              <a:gd name="connsiteX133" fmla="*/ 927574 w 1074156"/>
              <a:gd name="connsiteY133" fmla="*/ 284903 h 1413827"/>
              <a:gd name="connsiteX134" fmla="*/ 950434 w 1074156"/>
              <a:gd name="connsiteY134" fmla="*/ 307763 h 1413827"/>
              <a:gd name="connsiteX135" fmla="*/ 960120 w 1074156"/>
              <a:gd name="connsiteY135" fmla="*/ 476567 h 1413827"/>
              <a:gd name="connsiteX136" fmla="*/ 937260 w 1074156"/>
              <a:gd name="connsiteY136" fmla="*/ 499427 h 1413827"/>
              <a:gd name="connsiteX137" fmla="*/ 914400 w 1074156"/>
              <a:gd name="connsiteY137" fmla="*/ 476567 h 1413827"/>
              <a:gd name="connsiteX138" fmla="*/ 937260 w 1074156"/>
              <a:gd name="connsiteY138" fmla="*/ 453707 h 1413827"/>
              <a:gd name="connsiteX139" fmla="*/ 960120 w 1074156"/>
              <a:gd name="connsiteY139" fmla="*/ 476567 h 1413827"/>
              <a:gd name="connsiteX140" fmla="*/ 1005839 w 1074156"/>
              <a:gd name="connsiteY140" fmla="*/ 595259 h 1413827"/>
              <a:gd name="connsiteX141" fmla="*/ 982979 w 1074156"/>
              <a:gd name="connsiteY141" fmla="*/ 618119 h 1413827"/>
              <a:gd name="connsiteX142" fmla="*/ 960119 w 1074156"/>
              <a:gd name="connsiteY142" fmla="*/ 595259 h 1413827"/>
              <a:gd name="connsiteX143" fmla="*/ 982979 w 1074156"/>
              <a:gd name="connsiteY143" fmla="*/ 572399 h 1413827"/>
              <a:gd name="connsiteX144" fmla="*/ 1005839 w 1074156"/>
              <a:gd name="connsiteY144" fmla="*/ 595259 h 1413827"/>
              <a:gd name="connsiteX145" fmla="*/ 1044899 w 1074156"/>
              <a:gd name="connsiteY145" fmla="*/ 735648 h 1413827"/>
              <a:gd name="connsiteX146" fmla="*/ 1022039 w 1074156"/>
              <a:gd name="connsiteY146" fmla="*/ 758508 h 1413827"/>
              <a:gd name="connsiteX147" fmla="*/ 999179 w 1074156"/>
              <a:gd name="connsiteY147" fmla="*/ 735648 h 1413827"/>
              <a:gd name="connsiteX148" fmla="*/ 1022039 w 1074156"/>
              <a:gd name="connsiteY148" fmla="*/ 712788 h 1413827"/>
              <a:gd name="connsiteX149" fmla="*/ 1044899 w 1074156"/>
              <a:gd name="connsiteY149" fmla="*/ 735648 h 1413827"/>
              <a:gd name="connsiteX150" fmla="*/ 1074156 w 1074156"/>
              <a:gd name="connsiteY150" fmla="*/ 415236 h 1413827"/>
              <a:gd name="connsiteX151" fmla="*/ 1051296 w 1074156"/>
              <a:gd name="connsiteY151" fmla="*/ 438096 h 1413827"/>
              <a:gd name="connsiteX152" fmla="*/ 1028436 w 1074156"/>
              <a:gd name="connsiteY152" fmla="*/ 415236 h 1413827"/>
              <a:gd name="connsiteX153" fmla="*/ 1051296 w 1074156"/>
              <a:gd name="connsiteY153" fmla="*/ 392376 h 1413827"/>
              <a:gd name="connsiteX154" fmla="*/ 1074156 w 1074156"/>
              <a:gd name="connsiteY154" fmla="*/ 415236 h 141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074156" h="1413827">
                <a:moveTo>
                  <a:pt x="45720" y="1390967"/>
                </a:moveTo>
                <a:cubicBezTo>
                  <a:pt x="45720" y="1403592"/>
                  <a:pt x="35485" y="1413827"/>
                  <a:pt x="22860" y="1413827"/>
                </a:cubicBezTo>
                <a:cubicBezTo>
                  <a:pt x="10235" y="1413827"/>
                  <a:pt x="0" y="1403592"/>
                  <a:pt x="0" y="1390967"/>
                </a:cubicBezTo>
                <a:cubicBezTo>
                  <a:pt x="0" y="1378342"/>
                  <a:pt x="10235" y="1368107"/>
                  <a:pt x="22860" y="1368107"/>
                </a:cubicBezTo>
                <a:cubicBezTo>
                  <a:pt x="35485" y="1368107"/>
                  <a:pt x="45720" y="1378342"/>
                  <a:pt x="45720" y="1390967"/>
                </a:cubicBezTo>
                <a:close/>
                <a:moveTo>
                  <a:pt x="180079" y="1136373"/>
                </a:moveTo>
                <a:cubicBezTo>
                  <a:pt x="180079" y="1148998"/>
                  <a:pt x="169844" y="1159233"/>
                  <a:pt x="157219" y="1159233"/>
                </a:cubicBezTo>
                <a:cubicBezTo>
                  <a:pt x="144594" y="1159233"/>
                  <a:pt x="134359" y="1148998"/>
                  <a:pt x="134359" y="1136373"/>
                </a:cubicBezTo>
                <a:cubicBezTo>
                  <a:pt x="134359" y="1123748"/>
                  <a:pt x="144594" y="1113513"/>
                  <a:pt x="157219" y="1113513"/>
                </a:cubicBezTo>
                <a:cubicBezTo>
                  <a:pt x="169844" y="1113513"/>
                  <a:pt x="180079" y="1123748"/>
                  <a:pt x="180079" y="1136373"/>
                </a:cubicBezTo>
                <a:close/>
                <a:moveTo>
                  <a:pt x="223687" y="895812"/>
                </a:moveTo>
                <a:cubicBezTo>
                  <a:pt x="223687" y="908437"/>
                  <a:pt x="213452" y="918672"/>
                  <a:pt x="200827" y="918672"/>
                </a:cubicBezTo>
                <a:cubicBezTo>
                  <a:pt x="188202" y="918672"/>
                  <a:pt x="177967" y="908437"/>
                  <a:pt x="177967" y="895812"/>
                </a:cubicBezTo>
                <a:cubicBezTo>
                  <a:pt x="177967" y="883187"/>
                  <a:pt x="188202" y="872952"/>
                  <a:pt x="200827" y="872952"/>
                </a:cubicBezTo>
                <a:cubicBezTo>
                  <a:pt x="213452" y="872952"/>
                  <a:pt x="223687" y="883187"/>
                  <a:pt x="223687" y="895812"/>
                </a:cubicBezTo>
                <a:close/>
                <a:moveTo>
                  <a:pt x="296564" y="990507"/>
                </a:moveTo>
                <a:cubicBezTo>
                  <a:pt x="296564" y="1003132"/>
                  <a:pt x="286329" y="1013367"/>
                  <a:pt x="273704" y="1013367"/>
                </a:cubicBezTo>
                <a:cubicBezTo>
                  <a:pt x="261079" y="1013367"/>
                  <a:pt x="250844" y="1003132"/>
                  <a:pt x="250844" y="990507"/>
                </a:cubicBezTo>
                <a:cubicBezTo>
                  <a:pt x="250844" y="977882"/>
                  <a:pt x="261079" y="967647"/>
                  <a:pt x="273704" y="967647"/>
                </a:cubicBezTo>
                <a:cubicBezTo>
                  <a:pt x="286329" y="967647"/>
                  <a:pt x="296564" y="977882"/>
                  <a:pt x="296564" y="990507"/>
                </a:cubicBezTo>
                <a:close/>
                <a:moveTo>
                  <a:pt x="319423" y="1199225"/>
                </a:moveTo>
                <a:cubicBezTo>
                  <a:pt x="319423" y="1211850"/>
                  <a:pt x="309188" y="1222085"/>
                  <a:pt x="296563" y="1222085"/>
                </a:cubicBezTo>
                <a:cubicBezTo>
                  <a:pt x="283938" y="1222085"/>
                  <a:pt x="273703" y="1211850"/>
                  <a:pt x="273703" y="1199225"/>
                </a:cubicBezTo>
                <a:cubicBezTo>
                  <a:pt x="273703" y="1186600"/>
                  <a:pt x="283938" y="1176365"/>
                  <a:pt x="296563" y="1176365"/>
                </a:cubicBezTo>
                <a:cubicBezTo>
                  <a:pt x="309188" y="1176365"/>
                  <a:pt x="319423" y="1186600"/>
                  <a:pt x="319423" y="1199225"/>
                </a:cubicBezTo>
                <a:close/>
                <a:moveTo>
                  <a:pt x="350520" y="1086167"/>
                </a:moveTo>
                <a:cubicBezTo>
                  <a:pt x="350520" y="1098792"/>
                  <a:pt x="340285" y="1109027"/>
                  <a:pt x="327660" y="1109027"/>
                </a:cubicBezTo>
                <a:cubicBezTo>
                  <a:pt x="315035" y="1109027"/>
                  <a:pt x="304800" y="1098792"/>
                  <a:pt x="304800" y="1086167"/>
                </a:cubicBezTo>
                <a:cubicBezTo>
                  <a:pt x="304800" y="1073542"/>
                  <a:pt x="315035" y="1063307"/>
                  <a:pt x="327660" y="1063307"/>
                </a:cubicBezTo>
                <a:cubicBezTo>
                  <a:pt x="340285" y="1063307"/>
                  <a:pt x="350520" y="1073542"/>
                  <a:pt x="350520" y="1086167"/>
                </a:cubicBezTo>
                <a:close/>
                <a:moveTo>
                  <a:pt x="422495" y="863763"/>
                </a:moveTo>
                <a:cubicBezTo>
                  <a:pt x="422495" y="870076"/>
                  <a:pt x="419936" y="875791"/>
                  <a:pt x="415799" y="879928"/>
                </a:cubicBezTo>
                <a:lnTo>
                  <a:pt x="409613" y="882490"/>
                </a:lnTo>
                <a:lnTo>
                  <a:pt x="408761" y="884547"/>
                </a:lnTo>
                <a:cubicBezTo>
                  <a:pt x="404625" y="888684"/>
                  <a:pt x="398910" y="891242"/>
                  <a:pt x="392597" y="891242"/>
                </a:cubicBezTo>
                <a:cubicBezTo>
                  <a:pt x="379972" y="891242"/>
                  <a:pt x="369737" y="881007"/>
                  <a:pt x="369737" y="868382"/>
                </a:cubicBezTo>
                <a:cubicBezTo>
                  <a:pt x="369737" y="862070"/>
                  <a:pt x="372296" y="856355"/>
                  <a:pt x="376433" y="852218"/>
                </a:cubicBezTo>
                <a:lnTo>
                  <a:pt x="382619" y="849655"/>
                </a:lnTo>
                <a:lnTo>
                  <a:pt x="383471" y="847599"/>
                </a:lnTo>
                <a:cubicBezTo>
                  <a:pt x="387608" y="843462"/>
                  <a:pt x="393323" y="840903"/>
                  <a:pt x="399635" y="840903"/>
                </a:cubicBezTo>
                <a:cubicBezTo>
                  <a:pt x="412260" y="840903"/>
                  <a:pt x="422495" y="851138"/>
                  <a:pt x="422495" y="863763"/>
                </a:cubicBezTo>
                <a:close/>
                <a:moveTo>
                  <a:pt x="455852" y="1153866"/>
                </a:moveTo>
                <a:cubicBezTo>
                  <a:pt x="455852" y="1166491"/>
                  <a:pt x="445617" y="1176726"/>
                  <a:pt x="432992" y="1176726"/>
                </a:cubicBezTo>
                <a:cubicBezTo>
                  <a:pt x="420367" y="1176726"/>
                  <a:pt x="410132" y="1166491"/>
                  <a:pt x="410132" y="1153866"/>
                </a:cubicBezTo>
                <a:cubicBezTo>
                  <a:pt x="410132" y="1141241"/>
                  <a:pt x="420367" y="1131006"/>
                  <a:pt x="432992" y="1131006"/>
                </a:cubicBezTo>
                <a:cubicBezTo>
                  <a:pt x="445617" y="1131006"/>
                  <a:pt x="455852" y="1141241"/>
                  <a:pt x="455852" y="1153866"/>
                </a:cubicBezTo>
                <a:close/>
                <a:moveTo>
                  <a:pt x="502920" y="933767"/>
                </a:moveTo>
                <a:cubicBezTo>
                  <a:pt x="502920" y="946392"/>
                  <a:pt x="492685" y="956627"/>
                  <a:pt x="480060" y="956627"/>
                </a:cubicBezTo>
                <a:cubicBezTo>
                  <a:pt x="467435" y="956627"/>
                  <a:pt x="457200" y="946392"/>
                  <a:pt x="457200" y="933767"/>
                </a:cubicBezTo>
                <a:cubicBezTo>
                  <a:pt x="457200" y="921142"/>
                  <a:pt x="467435" y="910907"/>
                  <a:pt x="480060" y="910907"/>
                </a:cubicBezTo>
                <a:cubicBezTo>
                  <a:pt x="492685" y="910907"/>
                  <a:pt x="502920" y="921142"/>
                  <a:pt x="502920" y="933767"/>
                </a:cubicBezTo>
                <a:close/>
                <a:moveTo>
                  <a:pt x="531021" y="720074"/>
                </a:moveTo>
                <a:cubicBezTo>
                  <a:pt x="531021" y="732699"/>
                  <a:pt x="520786" y="742934"/>
                  <a:pt x="508161" y="742934"/>
                </a:cubicBezTo>
                <a:cubicBezTo>
                  <a:pt x="495536" y="742934"/>
                  <a:pt x="485301" y="732699"/>
                  <a:pt x="485301" y="720074"/>
                </a:cubicBezTo>
                <a:cubicBezTo>
                  <a:pt x="485301" y="707449"/>
                  <a:pt x="495536" y="697214"/>
                  <a:pt x="508161" y="697214"/>
                </a:cubicBezTo>
                <a:cubicBezTo>
                  <a:pt x="520786" y="697214"/>
                  <a:pt x="531021" y="707449"/>
                  <a:pt x="531021" y="720074"/>
                </a:cubicBezTo>
                <a:close/>
                <a:moveTo>
                  <a:pt x="531495" y="1057592"/>
                </a:moveTo>
                <a:cubicBezTo>
                  <a:pt x="531495" y="1070217"/>
                  <a:pt x="521260" y="1080452"/>
                  <a:pt x="508635" y="1080452"/>
                </a:cubicBezTo>
                <a:cubicBezTo>
                  <a:pt x="496010" y="1080452"/>
                  <a:pt x="485775" y="1070217"/>
                  <a:pt x="485775" y="1057592"/>
                </a:cubicBezTo>
                <a:cubicBezTo>
                  <a:pt x="485775" y="1044967"/>
                  <a:pt x="496010" y="1034732"/>
                  <a:pt x="508635" y="1034732"/>
                </a:cubicBezTo>
                <a:cubicBezTo>
                  <a:pt x="521260" y="1034732"/>
                  <a:pt x="531495" y="1044967"/>
                  <a:pt x="531495" y="1057592"/>
                </a:cubicBezTo>
                <a:close/>
                <a:moveTo>
                  <a:pt x="577214" y="1172938"/>
                </a:moveTo>
                <a:cubicBezTo>
                  <a:pt x="577214" y="1185563"/>
                  <a:pt x="566979" y="1195798"/>
                  <a:pt x="554354" y="1195798"/>
                </a:cubicBezTo>
                <a:cubicBezTo>
                  <a:pt x="541729" y="1195798"/>
                  <a:pt x="531494" y="1185563"/>
                  <a:pt x="531494" y="1172938"/>
                </a:cubicBezTo>
                <a:cubicBezTo>
                  <a:pt x="531494" y="1160313"/>
                  <a:pt x="541729" y="1150078"/>
                  <a:pt x="554354" y="1150078"/>
                </a:cubicBezTo>
                <a:cubicBezTo>
                  <a:pt x="566979" y="1150078"/>
                  <a:pt x="577214" y="1160313"/>
                  <a:pt x="577214" y="1172938"/>
                </a:cubicBezTo>
                <a:close/>
                <a:moveTo>
                  <a:pt x="637279" y="936409"/>
                </a:moveTo>
                <a:cubicBezTo>
                  <a:pt x="637279" y="949034"/>
                  <a:pt x="627044" y="959269"/>
                  <a:pt x="614419" y="959269"/>
                </a:cubicBezTo>
                <a:cubicBezTo>
                  <a:pt x="601794" y="959269"/>
                  <a:pt x="591559" y="949034"/>
                  <a:pt x="591559" y="936409"/>
                </a:cubicBezTo>
                <a:cubicBezTo>
                  <a:pt x="591559" y="923784"/>
                  <a:pt x="601794" y="913549"/>
                  <a:pt x="614419" y="913549"/>
                </a:cubicBezTo>
                <a:cubicBezTo>
                  <a:pt x="627044" y="913549"/>
                  <a:pt x="637279" y="923784"/>
                  <a:pt x="637279" y="936409"/>
                </a:cubicBezTo>
                <a:close/>
                <a:moveTo>
                  <a:pt x="655320" y="781367"/>
                </a:moveTo>
                <a:cubicBezTo>
                  <a:pt x="655320" y="793992"/>
                  <a:pt x="645085" y="804227"/>
                  <a:pt x="632460" y="804227"/>
                </a:cubicBezTo>
                <a:cubicBezTo>
                  <a:pt x="619835" y="804227"/>
                  <a:pt x="609600" y="793992"/>
                  <a:pt x="609600" y="781367"/>
                </a:cubicBezTo>
                <a:cubicBezTo>
                  <a:pt x="609600" y="768742"/>
                  <a:pt x="619835" y="758507"/>
                  <a:pt x="632460" y="758507"/>
                </a:cubicBezTo>
                <a:cubicBezTo>
                  <a:pt x="645085" y="758507"/>
                  <a:pt x="655320" y="768742"/>
                  <a:pt x="655320" y="781367"/>
                </a:cubicBezTo>
                <a:close/>
                <a:moveTo>
                  <a:pt x="701039" y="1080451"/>
                </a:moveTo>
                <a:cubicBezTo>
                  <a:pt x="701039" y="1093076"/>
                  <a:pt x="690804" y="1103311"/>
                  <a:pt x="678179" y="1103311"/>
                </a:cubicBezTo>
                <a:cubicBezTo>
                  <a:pt x="665554" y="1103311"/>
                  <a:pt x="655319" y="1093076"/>
                  <a:pt x="655319" y="1080451"/>
                </a:cubicBezTo>
                <a:cubicBezTo>
                  <a:pt x="655319" y="1067826"/>
                  <a:pt x="665554" y="1057591"/>
                  <a:pt x="678179" y="1057591"/>
                </a:cubicBezTo>
                <a:cubicBezTo>
                  <a:pt x="690804" y="1057591"/>
                  <a:pt x="701039" y="1067826"/>
                  <a:pt x="701039" y="1080451"/>
                </a:cubicBezTo>
                <a:close/>
                <a:moveTo>
                  <a:pt x="749112" y="255869"/>
                </a:moveTo>
                <a:lnTo>
                  <a:pt x="700671" y="268462"/>
                </a:lnTo>
                <a:cubicBezTo>
                  <a:pt x="635952" y="229101"/>
                  <a:pt x="526065" y="205194"/>
                  <a:pt x="407798" y="204744"/>
                </a:cubicBezTo>
                <a:cubicBezTo>
                  <a:pt x="297906" y="204327"/>
                  <a:pt x="193761" y="224229"/>
                  <a:pt x="125932" y="258610"/>
                </a:cubicBezTo>
                <a:lnTo>
                  <a:pt x="76661" y="243242"/>
                </a:lnTo>
                <a:cubicBezTo>
                  <a:pt x="151126" y="192470"/>
                  <a:pt x="275893" y="162331"/>
                  <a:pt x="408800" y="163010"/>
                </a:cubicBezTo>
                <a:cubicBezTo>
                  <a:pt x="550048" y="163731"/>
                  <a:pt x="679749" y="199122"/>
                  <a:pt x="749112" y="255869"/>
                </a:cubicBezTo>
                <a:close/>
                <a:moveTo>
                  <a:pt x="777686" y="92870"/>
                </a:moveTo>
                <a:lnTo>
                  <a:pt x="729245" y="105463"/>
                </a:lnTo>
                <a:cubicBezTo>
                  <a:pt x="664526" y="66102"/>
                  <a:pt x="554639" y="42195"/>
                  <a:pt x="436372" y="41745"/>
                </a:cubicBezTo>
                <a:cubicBezTo>
                  <a:pt x="326480" y="41328"/>
                  <a:pt x="222335" y="61230"/>
                  <a:pt x="154506" y="95611"/>
                </a:cubicBezTo>
                <a:lnTo>
                  <a:pt x="105235" y="80243"/>
                </a:lnTo>
                <a:cubicBezTo>
                  <a:pt x="179700" y="29471"/>
                  <a:pt x="304467" y="-668"/>
                  <a:pt x="437374" y="11"/>
                </a:cubicBezTo>
                <a:cubicBezTo>
                  <a:pt x="578622" y="732"/>
                  <a:pt x="708323" y="36123"/>
                  <a:pt x="777686" y="92870"/>
                </a:cubicBezTo>
                <a:close/>
                <a:moveTo>
                  <a:pt x="784861" y="927433"/>
                </a:moveTo>
                <a:cubicBezTo>
                  <a:pt x="784861" y="940058"/>
                  <a:pt x="774626" y="950293"/>
                  <a:pt x="762001" y="950293"/>
                </a:cubicBezTo>
                <a:cubicBezTo>
                  <a:pt x="749376" y="950293"/>
                  <a:pt x="739141" y="940058"/>
                  <a:pt x="739141" y="927433"/>
                </a:cubicBezTo>
                <a:cubicBezTo>
                  <a:pt x="739141" y="914808"/>
                  <a:pt x="749376" y="904573"/>
                  <a:pt x="762001" y="904573"/>
                </a:cubicBezTo>
                <a:cubicBezTo>
                  <a:pt x="774626" y="904573"/>
                  <a:pt x="784861" y="914808"/>
                  <a:pt x="784861" y="927433"/>
                </a:cubicBezTo>
                <a:close/>
                <a:moveTo>
                  <a:pt x="800103" y="727690"/>
                </a:moveTo>
                <a:cubicBezTo>
                  <a:pt x="800103" y="740315"/>
                  <a:pt x="789868" y="750550"/>
                  <a:pt x="777243" y="750550"/>
                </a:cubicBezTo>
                <a:cubicBezTo>
                  <a:pt x="764618" y="750550"/>
                  <a:pt x="754383" y="740315"/>
                  <a:pt x="754383" y="727690"/>
                </a:cubicBezTo>
                <a:cubicBezTo>
                  <a:pt x="754383" y="715065"/>
                  <a:pt x="764618" y="704830"/>
                  <a:pt x="777243" y="704830"/>
                </a:cubicBezTo>
                <a:cubicBezTo>
                  <a:pt x="789868" y="704830"/>
                  <a:pt x="800103" y="715065"/>
                  <a:pt x="800103" y="727690"/>
                </a:cubicBezTo>
                <a:close/>
                <a:moveTo>
                  <a:pt x="807720" y="628967"/>
                </a:moveTo>
                <a:cubicBezTo>
                  <a:pt x="807720" y="641592"/>
                  <a:pt x="797485" y="651827"/>
                  <a:pt x="784860" y="651827"/>
                </a:cubicBezTo>
                <a:cubicBezTo>
                  <a:pt x="772235" y="651827"/>
                  <a:pt x="762000" y="641592"/>
                  <a:pt x="762000" y="628967"/>
                </a:cubicBezTo>
                <a:cubicBezTo>
                  <a:pt x="762000" y="616342"/>
                  <a:pt x="772235" y="606107"/>
                  <a:pt x="784860" y="606107"/>
                </a:cubicBezTo>
                <a:cubicBezTo>
                  <a:pt x="797485" y="606107"/>
                  <a:pt x="807720" y="616342"/>
                  <a:pt x="807720" y="628967"/>
                </a:cubicBezTo>
                <a:close/>
                <a:moveTo>
                  <a:pt x="866296" y="586879"/>
                </a:moveTo>
                <a:cubicBezTo>
                  <a:pt x="866296" y="599504"/>
                  <a:pt x="856061" y="609739"/>
                  <a:pt x="843436" y="609739"/>
                </a:cubicBezTo>
                <a:cubicBezTo>
                  <a:pt x="830811" y="609739"/>
                  <a:pt x="820576" y="599504"/>
                  <a:pt x="820576" y="586879"/>
                </a:cubicBezTo>
                <a:cubicBezTo>
                  <a:pt x="820576" y="574254"/>
                  <a:pt x="830811" y="564019"/>
                  <a:pt x="843436" y="564019"/>
                </a:cubicBezTo>
                <a:cubicBezTo>
                  <a:pt x="856061" y="564019"/>
                  <a:pt x="866296" y="574254"/>
                  <a:pt x="866296" y="586879"/>
                </a:cubicBezTo>
                <a:close/>
                <a:moveTo>
                  <a:pt x="889156" y="767661"/>
                </a:moveTo>
                <a:cubicBezTo>
                  <a:pt x="889156" y="780286"/>
                  <a:pt x="878921" y="790521"/>
                  <a:pt x="866296" y="790521"/>
                </a:cubicBezTo>
                <a:cubicBezTo>
                  <a:pt x="853671" y="790521"/>
                  <a:pt x="843436" y="780286"/>
                  <a:pt x="843436" y="767661"/>
                </a:cubicBezTo>
                <a:cubicBezTo>
                  <a:pt x="843436" y="755036"/>
                  <a:pt x="853671" y="744801"/>
                  <a:pt x="866296" y="744801"/>
                </a:cubicBezTo>
                <a:cubicBezTo>
                  <a:pt x="878921" y="744801"/>
                  <a:pt x="889156" y="755036"/>
                  <a:pt x="889156" y="767661"/>
                </a:cubicBezTo>
                <a:close/>
                <a:moveTo>
                  <a:pt x="934875" y="1005113"/>
                </a:moveTo>
                <a:cubicBezTo>
                  <a:pt x="934875" y="1017738"/>
                  <a:pt x="924640" y="1027973"/>
                  <a:pt x="912015" y="1027973"/>
                </a:cubicBezTo>
                <a:cubicBezTo>
                  <a:pt x="899390" y="1027973"/>
                  <a:pt x="889155" y="1017738"/>
                  <a:pt x="889155" y="1005113"/>
                </a:cubicBezTo>
                <a:cubicBezTo>
                  <a:pt x="889155" y="992488"/>
                  <a:pt x="899390" y="982253"/>
                  <a:pt x="912015" y="982253"/>
                </a:cubicBezTo>
                <a:cubicBezTo>
                  <a:pt x="924640" y="982253"/>
                  <a:pt x="934875" y="992488"/>
                  <a:pt x="934875" y="1005113"/>
                </a:cubicBezTo>
                <a:close/>
                <a:moveTo>
                  <a:pt x="948824" y="827086"/>
                </a:moveTo>
                <a:cubicBezTo>
                  <a:pt x="948824" y="839711"/>
                  <a:pt x="938589" y="849946"/>
                  <a:pt x="925964" y="849946"/>
                </a:cubicBezTo>
                <a:cubicBezTo>
                  <a:pt x="913339" y="849946"/>
                  <a:pt x="903104" y="839711"/>
                  <a:pt x="903104" y="827086"/>
                </a:cubicBezTo>
                <a:cubicBezTo>
                  <a:pt x="903104" y="814461"/>
                  <a:pt x="913339" y="804226"/>
                  <a:pt x="925964" y="804226"/>
                </a:cubicBezTo>
                <a:cubicBezTo>
                  <a:pt x="938589" y="804226"/>
                  <a:pt x="948824" y="814461"/>
                  <a:pt x="948824" y="827086"/>
                </a:cubicBezTo>
                <a:close/>
                <a:moveTo>
                  <a:pt x="950434" y="307763"/>
                </a:moveTo>
                <a:cubicBezTo>
                  <a:pt x="950434" y="320388"/>
                  <a:pt x="940199" y="330623"/>
                  <a:pt x="927574" y="330623"/>
                </a:cubicBezTo>
                <a:cubicBezTo>
                  <a:pt x="914949" y="330623"/>
                  <a:pt x="904714" y="320388"/>
                  <a:pt x="904714" y="307763"/>
                </a:cubicBezTo>
                <a:cubicBezTo>
                  <a:pt x="904714" y="295138"/>
                  <a:pt x="914949" y="284903"/>
                  <a:pt x="927574" y="284903"/>
                </a:cubicBezTo>
                <a:cubicBezTo>
                  <a:pt x="940199" y="284903"/>
                  <a:pt x="950434" y="295138"/>
                  <a:pt x="950434" y="307763"/>
                </a:cubicBezTo>
                <a:close/>
                <a:moveTo>
                  <a:pt x="960120" y="476567"/>
                </a:moveTo>
                <a:cubicBezTo>
                  <a:pt x="960120" y="489192"/>
                  <a:pt x="949885" y="499427"/>
                  <a:pt x="937260" y="499427"/>
                </a:cubicBezTo>
                <a:cubicBezTo>
                  <a:pt x="924635" y="499427"/>
                  <a:pt x="914400" y="489192"/>
                  <a:pt x="914400" y="476567"/>
                </a:cubicBezTo>
                <a:cubicBezTo>
                  <a:pt x="914400" y="463942"/>
                  <a:pt x="924635" y="453707"/>
                  <a:pt x="937260" y="453707"/>
                </a:cubicBezTo>
                <a:cubicBezTo>
                  <a:pt x="949885" y="453707"/>
                  <a:pt x="960120" y="463942"/>
                  <a:pt x="960120" y="476567"/>
                </a:cubicBezTo>
                <a:close/>
                <a:moveTo>
                  <a:pt x="1005839" y="595259"/>
                </a:moveTo>
                <a:cubicBezTo>
                  <a:pt x="1005839" y="607884"/>
                  <a:pt x="995604" y="618119"/>
                  <a:pt x="982979" y="618119"/>
                </a:cubicBezTo>
                <a:cubicBezTo>
                  <a:pt x="970354" y="618119"/>
                  <a:pt x="960119" y="607884"/>
                  <a:pt x="960119" y="595259"/>
                </a:cubicBezTo>
                <a:cubicBezTo>
                  <a:pt x="960119" y="582634"/>
                  <a:pt x="970354" y="572399"/>
                  <a:pt x="982979" y="572399"/>
                </a:cubicBezTo>
                <a:cubicBezTo>
                  <a:pt x="995604" y="572399"/>
                  <a:pt x="1005839" y="582634"/>
                  <a:pt x="1005839" y="595259"/>
                </a:cubicBezTo>
                <a:close/>
                <a:moveTo>
                  <a:pt x="1044899" y="735648"/>
                </a:moveTo>
                <a:cubicBezTo>
                  <a:pt x="1044899" y="748273"/>
                  <a:pt x="1034664" y="758508"/>
                  <a:pt x="1022039" y="758508"/>
                </a:cubicBezTo>
                <a:cubicBezTo>
                  <a:pt x="1009414" y="758508"/>
                  <a:pt x="999179" y="748273"/>
                  <a:pt x="999179" y="735648"/>
                </a:cubicBezTo>
                <a:cubicBezTo>
                  <a:pt x="999179" y="723023"/>
                  <a:pt x="1009414" y="712788"/>
                  <a:pt x="1022039" y="712788"/>
                </a:cubicBezTo>
                <a:cubicBezTo>
                  <a:pt x="1034664" y="712788"/>
                  <a:pt x="1044899" y="723023"/>
                  <a:pt x="1044899" y="735648"/>
                </a:cubicBezTo>
                <a:close/>
                <a:moveTo>
                  <a:pt x="1074156" y="415236"/>
                </a:moveTo>
                <a:cubicBezTo>
                  <a:pt x="1074156" y="427861"/>
                  <a:pt x="1063921" y="438096"/>
                  <a:pt x="1051296" y="438096"/>
                </a:cubicBezTo>
                <a:cubicBezTo>
                  <a:pt x="1038671" y="438096"/>
                  <a:pt x="1028436" y="427861"/>
                  <a:pt x="1028436" y="415236"/>
                </a:cubicBezTo>
                <a:cubicBezTo>
                  <a:pt x="1028436" y="402611"/>
                  <a:pt x="1038671" y="392376"/>
                  <a:pt x="1051296" y="392376"/>
                </a:cubicBezTo>
                <a:cubicBezTo>
                  <a:pt x="1063921" y="392376"/>
                  <a:pt x="1074156" y="402611"/>
                  <a:pt x="1074156" y="4152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281" name="Afbeelding 280">
            <a:extLst>
              <a:ext uri="{FF2B5EF4-FFF2-40B4-BE49-F238E27FC236}">
                <a16:creationId xmlns:a16="http://schemas.microsoft.com/office/drawing/2014/main" id="{226B9BD6-001B-4700-9771-66BAE4B0B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95" y="4564393"/>
            <a:ext cx="800084" cy="1747507"/>
          </a:xfrm>
          <a:prstGeom prst="rect">
            <a:avLst/>
          </a:prstGeom>
        </p:spPr>
      </p:pic>
      <p:pic>
        <p:nvPicPr>
          <p:cNvPr id="282" name="Picture 10" descr="Afbeeldingsresultaat voor police cap png cartoon side">
            <a:extLst>
              <a:ext uri="{FF2B5EF4-FFF2-40B4-BE49-F238E27FC236}">
                <a16:creationId xmlns:a16="http://schemas.microsoft.com/office/drawing/2014/main" id="{B33A0632-5E30-4524-8755-82E7B462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2" b="89792" l="7976" r="93690">
                        <a14:foregroundMark x1="10476" y1="33391" x2="10476" y2="33391"/>
                        <a14:foregroundMark x1="8095" y1="20242" x2="8095" y2="20242"/>
                        <a14:foregroundMark x1="93690" y1="52076" x2="93690" y2="52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089">
            <a:off x="858257" y="5131757"/>
            <a:ext cx="348734" cy="2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3" name="Vrije vorm: vorm 282">
            <a:extLst>
              <a:ext uri="{FF2B5EF4-FFF2-40B4-BE49-F238E27FC236}">
                <a16:creationId xmlns:a16="http://schemas.microsoft.com/office/drawing/2014/main" id="{90B2DC89-8149-48A7-B2A3-FE62E94D0C67}"/>
              </a:ext>
            </a:extLst>
          </p:cNvPr>
          <p:cNvSpPr/>
          <p:nvPr/>
        </p:nvSpPr>
        <p:spPr>
          <a:xfrm rot="16200000">
            <a:off x="1283054" y="4904236"/>
            <a:ext cx="202977" cy="77732"/>
          </a:xfrm>
          <a:custGeom>
            <a:avLst/>
            <a:gdLst>
              <a:gd name="connsiteX0" fmla="*/ 672451 w 701025"/>
              <a:gd name="connsiteY0" fmla="*/ 255869 h 268462"/>
              <a:gd name="connsiteX1" fmla="*/ 624010 w 701025"/>
              <a:gd name="connsiteY1" fmla="*/ 268462 h 268462"/>
              <a:gd name="connsiteX2" fmla="*/ 331137 w 701025"/>
              <a:gd name="connsiteY2" fmla="*/ 204744 h 268462"/>
              <a:gd name="connsiteX3" fmla="*/ 49271 w 701025"/>
              <a:gd name="connsiteY3" fmla="*/ 258610 h 268462"/>
              <a:gd name="connsiteX4" fmla="*/ 0 w 701025"/>
              <a:gd name="connsiteY4" fmla="*/ 243242 h 268462"/>
              <a:gd name="connsiteX5" fmla="*/ 332139 w 701025"/>
              <a:gd name="connsiteY5" fmla="*/ 163010 h 268462"/>
              <a:gd name="connsiteX6" fmla="*/ 672451 w 701025"/>
              <a:gd name="connsiteY6" fmla="*/ 255869 h 268462"/>
              <a:gd name="connsiteX7" fmla="*/ 701025 w 701025"/>
              <a:gd name="connsiteY7" fmla="*/ 92870 h 268462"/>
              <a:gd name="connsiteX8" fmla="*/ 652584 w 701025"/>
              <a:gd name="connsiteY8" fmla="*/ 105463 h 268462"/>
              <a:gd name="connsiteX9" fmla="*/ 359711 w 701025"/>
              <a:gd name="connsiteY9" fmla="*/ 41745 h 268462"/>
              <a:gd name="connsiteX10" fmla="*/ 77845 w 701025"/>
              <a:gd name="connsiteY10" fmla="*/ 95611 h 268462"/>
              <a:gd name="connsiteX11" fmla="*/ 28574 w 701025"/>
              <a:gd name="connsiteY11" fmla="*/ 80243 h 268462"/>
              <a:gd name="connsiteX12" fmla="*/ 360713 w 701025"/>
              <a:gd name="connsiteY12" fmla="*/ 11 h 268462"/>
              <a:gd name="connsiteX13" fmla="*/ 701025 w 701025"/>
              <a:gd name="connsiteY13" fmla="*/ 92870 h 2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1025" h="268462">
                <a:moveTo>
                  <a:pt x="672451" y="255869"/>
                </a:moveTo>
                <a:lnTo>
                  <a:pt x="624010" y="268462"/>
                </a:lnTo>
                <a:cubicBezTo>
                  <a:pt x="559291" y="229101"/>
                  <a:pt x="449404" y="205194"/>
                  <a:pt x="331137" y="204744"/>
                </a:cubicBezTo>
                <a:cubicBezTo>
                  <a:pt x="221245" y="204327"/>
                  <a:pt x="117100" y="224229"/>
                  <a:pt x="49271" y="258610"/>
                </a:cubicBezTo>
                <a:lnTo>
                  <a:pt x="0" y="243242"/>
                </a:lnTo>
                <a:cubicBezTo>
                  <a:pt x="74465" y="192470"/>
                  <a:pt x="199232" y="162331"/>
                  <a:pt x="332139" y="163010"/>
                </a:cubicBezTo>
                <a:cubicBezTo>
                  <a:pt x="473387" y="163731"/>
                  <a:pt x="603088" y="199122"/>
                  <a:pt x="672451" y="255869"/>
                </a:cubicBezTo>
                <a:close/>
                <a:moveTo>
                  <a:pt x="701025" y="92870"/>
                </a:moveTo>
                <a:lnTo>
                  <a:pt x="652584" y="105463"/>
                </a:lnTo>
                <a:cubicBezTo>
                  <a:pt x="587865" y="66102"/>
                  <a:pt x="477978" y="42195"/>
                  <a:pt x="359711" y="41745"/>
                </a:cubicBezTo>
                <a:cubicBezTo>
                  <a:pt x="249819" y="41328"/>
                  <a:pt x="145674" y="61230"/>
                  <a:pt x="77845" y="95611"/>
                </a:cubicBezTo>
                <a:lnTo>
                  <a:pt x="28574" y="80243"/>
                </a:lnTo>
                <a:cubicBezTo>
                  <a:pt x="103039" y="29471"/>
                  <a:pt x="227806" y="-668"/>
                  <a:pt x="360713" y="11"/>
                </a:cubicBezTo>
                <a:cubicBezTo>
                  <a:pt x="501961" y="732"/>
                  <a:pt x="631662" y="36123"/>
                  <a:pt x="701025" y="928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039" name="Tekstvak 1038">
            <a:extLst>
              <a:ext uri="{FF2B5EF4-FFF2-40B4-BE49-F238E27FC236}">
                <a16:creationId xmlns:a16="http://schemas.microsoft.com/office/drawing/2014/main" id="{89EFCAAD-BA77-4A83-8155-EB7F0BCAC296}"/>
              </a:ext>
            </a:extLst>
          </p:cNvPr>
          <p:cNvSpPr txBox="1"/>
          <p:nvPr/>
        </p:nvSpPr>
        <p:spPr>
          <a:xfrm>
            <a:off x="988095" y="2336219"/>
            <a:ext cx="119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stickman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90" name="Tekstvak 289">
            <a:extLst>
              <a:ext uri="{FF2B5EF4-FFF2-40B4-BE49-F238E27FC236}">
                <a16:creationId xmlns:a16="http://schemas.microsoft.com/office/drawing/2014/main" id="{3C101C35-76ED-4C28-8B41-12FA512CFB1A}"/>
              </a:ext>
            </a:extLst>
          </p:cNvPr>
          <p:cNvSpPr txBox="1"/>
          <p:nvPr/>
        </p:nvSpPr>
        <p:spPr>
          <a:xfrm>
            <a:off x="838285" y="4247020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stickolice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41" name="Afbeelding 1040">
            <a:extLst>
              <a:ext uri="{FF2B5EF4-FFF2-40B4-BE49-F238E27FC236}">
                <a16:creationId xmlns:a16="http://schemas.microsoft.com/office/drawing/2014/main" id="{DA38BE6E-4E38-4FE1-AD43-DBA30C6EB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006" y="4353902"/>
            <a:ext cx="951803" cy="1944775"/>
          </a:xfrm>
          <a:prstGeom prst="rect">
            <a:avLst/>
          </a:prstGeom>
        </p:spPr>
      </p:pic>
      <p:sp>
        <p:nvSpPr>
          <p:cNvPr id="313" name="Tekstvak 312">
            <a:extLst>
              <a:ext uri="{FF2B5EF4-FFF2-40B4-BE49-F238E27FC236}">
                <a16:creationId xmlns:a16="http://schemas.microsoft.com/office/drawing/2014/main" id="{6CAD787C-F9E7-45BF-A05C-F764ED104351}"/>
              </a:ext>
            </a:extLst>
          </p:cNvPr>
          <p:cNvSpPr txBox="1"/>
          <p:nvPr/>
        </p:nvSpPr>
        <p:spPr>
          <a:xfrm>
            <a:off x="2581733" y="4247020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gandalf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37" name="Vrije vorm: vorm 336">
            <a:extLst>
              <a:ext uri="{FF2B5EF4-FFF2-40B4-BE49-F238E27FC236}">
                <a16:creationId xmlns:a16="http://schemas.microsoft.com/office/drawing/2014/main" id="{E800C3B7-0567-444E-AFA7-AFD1330A2DE0}"/>
              </a:ext>
            </a:extLst>
          </p:cNvPr>
          <p:cNvSpPr/>
          <p:nvPr/>
        </p:nvSpPr>
        <p:spPr>
          <a:xfrm>
            <a:off x="2443266" y="2680993"/>
            <a:ext cx="691282" cy="1496014"/>
          </a:xfrm>
          <a:custGeom>
            <a:avLst/>
            <a:gdLst>
              <a:gd name="connsiteX0" fmla="*/ 390681 w 2576356"/>
              <a:gd name="connsiteY0" fmla="*/ 1941328 h 5575527"/>
              <a:gd name="connsiteX1" fmla="*/ 456478 w 2576356"/>
              <a:gd name="connsiteY1" fmla="*/ 1984434 h 5575527"/>
              <a:gd name="connsiteX2" fmla="*/ 928614 w 2576356"/>
              <a:gd name="connsiteY2" fmla="*/ 2259858 h 5575527"/>
              <a:gd name="connsiteX3" fmla="*/ 1112362 w 2576356"/>
              <a:gd name="connsiteY3" fmla="*/ 2277001 h 5575527"/>
              <a:gd name="connsiteX4" fmla="*/ 1569531 w 2576356"/>
              <a:gd name="connsiteY4" fmla="*/ 2085130 h 5575527"/>
              <a:gd name="connsiteX5" fmla="*/ 1719480 w 2576356"/>
              <a:gd name="connsiteY5" fmla="*/ 1978324 h 5575527"/>
              <a:gd name="connsiteX6" fmla="*/ 1641543 w 2576356"/>
              <a:gd name="connsiteY6" fmla="*/ 2014948 h 5575527"/>
              <a:gd name="connsiteX7" fmla="*/ 1125559 w 2576356"/>
              <a:gd name="connsiteY7" fmla="*/ 2144522 h 5575527"/>
              <a:gd name="connsiteX8" fmla="*/ 949539 w 2576356"/>
              <a:gd name="connsiteY8" fmla="*/ 2132138 h 5575527"/>
              <a:gd name="connsiteX9" fmla="*/ 487342 w 2576356"/>
              <a:gd name="connsiteY9" fmla="*/ 1975631 h 5575527"/>
              <a:gd name="connsiteX10" fmla="*/ 1877856 w 2576356"/>
              <a:gd name="connsiteY10" fmla="*/ 0 h 5575527"/>
              <a:gd name="connsiteX11" fmla="*/ 2576356 w 2576356"/>
              <a:gd name="connsiteY11" fmla="*/ 698499 h 5575527"/>
              <a:gd name="connsiteX12" fmla="*/ 2018628 w 2576356"/>
              <a:gd name="connsiteY12" fmla="*/ 1382808 h 5575527"/>
              <a:gd name="connsiteX13" fmla="*/ 1974419 w 2576356"/>
              <a:gd name="connsiteY13" fmla="*/ 1387265 h 5575527"/>
              <a:gd name="connsiteX14" fmla="*/ 2021266 w 2576356"/>
              <a:gd name="connsiteY14" fmla="*/ 1523450 h 5575527"/>
              <a:gd name="connsiteX15" fmla="*/ 2126458 w 2576356"/>
              <a:gd name="connsiteY15" fmla="*/ 2135341 h 5575527"/>
              <a:gd name="connsiteX16" fmla="*/ 1863846 w 2576356"/>
              <a:gd name="connsiteY16" fmla="*/ 3358436 h 5575527"/>
              <a:gd name="connsiteX17" fmla="*/ 1797412 w 2576356"/>
              <a:gd name="connsiteY17" fmla="*/ 3570796 h 5575527"/>
              <a:gd name="connsiteX18" fmla="*/ 1804694 w 2576356"/>
              <a:gd name="connsiteY18" fmla="*/ 3858261 h 5575527"/>
              <a:gd name="connsiteX19" fmla="*/ 1985601 w 2576356"/>
              <a:gd name="connsiteY19" fmla="*/ 5560796 h 5575527"/>
              <a:gd name="connsiteX20" fmla="*/ 1941587 w 2576356"/>
              <a:gd name="connsiteY20" fmla="*/ 5575527 h 5575527"/>
              <a:gd name="connsiteX21" fmla="*/ 1764421 w 2576356"/>
              <a:gd name="connsiteY21" fmla="*/ 3847413 h 5575527"/>
              <a:gd name="connsiteX22" fmla="*/ 1761293 w 2576356"/>
              <a:gd name="connsiteY22" fmla="*/ 3678324 h 5575527"/>
              <a:gd name="connsiteX23" fmla="*/ 1708606 w 2576356"/>
              <a:gd name="connsiteY23" fmla="*/ 3866519 h 5575527"/>
              <a:gd name="connsiteX24" fmla="*/ 1618321 w 2576356"/>
              <a:gd name="connsiteY24" fmla="*/ 5499965 h 5575527"/>
              <a:gd name="connsiteX25" fmla="*/ 1580810 w 2576356"/>
              <a:gd name="connsiteY25" fmla="*/ 5518379 h 5575527"/>
              <a:gd name="connsiteX26" fmla="*/ 1674792 w 2576356"/>
              <a:gd name="connsiteY26" fmla="*/ 3838909 h 5575527"/>
              <a:gd name="connsiteX27" fmla="*/ 1748634 w 2576356"/>
              <a:gd name="connsiteY27" fmla="*/ 3573978 h 5575527"/>
              <a:gd name="connsiteX28" fmla="*/ 1746886 w 2576356"/>
              <a:gd name="connsiteY28" fmla="*/ 3573978 h 5575527"/>
              <a:gd name="connsiteX29" fmla="*/ 2055020 w 2576356"/>
              <a:gd name="connsiteY29" fmla="*/ 2140983 h 5575527"/>
              <a:gd name="connsiteX30" fmla="*/ 2047120 w 2576356"/>
              <a:gd name="connsiteY30" fmla="*/ 1987063 h 5575527"/>
              <a:gd name="connsiteX31" fmla="*/ 2028827 w 2576356"/>
              <a:gd name="connsiteY31" fmla="*/ 1861049 h 5575527"/>
              <a:gd name="connsiteX32" fmla="*/ 1927467 w 2576356"/>
              <a:gd name="connsiteY32" fmla="*/ 1916499 h 5575527"/>
              <a:gd name="connsiteX33" fmla="*/ 1102022 w 2576356"/>
              <a:gd name="connsiteY33" fmla="*/ 2348439 h 5575527"/>
              <a:gd name="connsiteX34" fmla="*/ 909114 w 2576356"/>
              <a:gd name="connsiteY34" fmla="*/ 2317002 h 5575527"/>
              <a:gd name="connsiteX35" fmla="*/ 0 w 2576356"/>
              <a:gd name="connsiteY35" fmla="*/ 1792175 h 5575527"/>
              <a:gd name="connsiteX36" fmla="*/ 4874 w 2576356"/>
              <a:gd name="connsiteY36" fmla="*/ 1716452 h 5575527"/>
              <a:gd name="connsiteX37" fmla="*/ 131753 w 2576356"/>
              <a:gd name="connsiteY37" fmla="*/ 1777585 h 5575527"/>
              <a:gd name="connsiteX38" fmla="*/ 178107 w 2576356"/>
              <a:gd name="connsiteY38" fmla="*/ 1805307 h 5575527"/>
              <a:gd name="connsiteX39" fmla="*/ 228600 w 2576356"/>
              <a:gd name="connsiteY39" fmla="*/ 1821791 h 5575527"/>
              <a:gd name="connsiteX40" fmla="*/ 959164 w 2576356"/>
              <a:gd name="connsiteY40" fmla="*/ 2063082 h 5575527"/>
              <a:gd name="connsiteX41" fmla="*/ 1121330 w 2576356"/>
              <a:gd name="connsiteY41" fmla="*/ 2073084 h 5575527"/>
              <a:gd name="connsiteX42" fmla="*/ 1808156 w 2576356"/>
              <a:gd name="connsiteY42" fmla="*/ 1858393 h 5575527"/>
              <a:gd name="connsiteX43" fmla="*/ 2008383 w 2576356"/>
              <a:gd name="connsiteY43" fmla="*/ 1761170 h 5575527"/>
              <a:gd name="connsiteX44" fmla="*/ 1991248 w 2576356"/>
              <a:gd name="connsiteY44" fmla="*/ 1685040 h 5575527"/>
              <a:gd name="connsiteX45" fmla="*/ 1947685 w 2576356"/>
              <a:gd name="connsiteY45" fmla="*/ 1534028 h 5575527"/>
              <a:gd name="connsiteX46" fmla="*/ 1899370 w 2576356"/>
              <a:gd name="connsiteY46" fmla="*/ 1394830 h 5575527"/>
              <a:gd name="connsiteX47" fmla="*/ 1877856 w 2576356"/>
              <a:gd name="connsiteY47" fmla="*/ 1396999 h 5575527"/>
              <a:gd name="connsiteX48" fmla="*/ 1179356 w 2576356"/>
              <a:gd name="connsiteY48" fmla="*/ 698499 h 5575527"/>
              <a:gd name="connsiteX49" fmla="*/ 1877856 w 2576356"/>
              <a:gd name="connsiteY49" fmla="*/ 0 h 557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576356" h="5575527">
                <a:moveTo>
                  <a:pt x="390681" y="1941328"/>
                </a:moveTo>
                <a:lnTo>
                  <a:pt x="456478" y="1984434"/>
                </a:lnTo>
                <a:cubicBezTo>
                  <a:pt x="645502" y="2108687"/>
                  <a:pt x="837948" y="2234180"/>
                  <a:pt x="928614" y="2259858"/>
                </a:cubicBezTo>
                <a:cubicBezTo>
                  <a:pt x="1000266" y="2273117"/>
                  <a:pt x="1066379" y="2290577"/>
                  <a:pt x="1112362" y="2277001"/>
                </a:cubicBezTo>
                <a:cubicBezTo>
                  <a:pt x="1269897" y="2276842"/>
                  <a:pt x="1417751" y="2190957"/>
                  <a:pt x="1569531" y="2085130"/>
                </a:cubicBezTo>
                <a:lnTo>
                  <a:pt x="1719480" y="1978324"/>
                </a:lnTo>
                <a:lnTo>
                  <a:pt x="1641543" y="2014948"/>
                </a:lnTo>
                <a:cubicBezTo>
                  <a:pt x="1469270" y="2090631"/>
                  <a:pt x="1300536" y="2144700"/>
                  <a:pt x="1125559" y="2144522"/>
                </a:cubicBezTo>
                <a:cubicBezTo>
                  <a:pt x="1059305" y="2145084"/>
                  <a:pt x="1052270" y="2149044"/>
                  <a:pt x="949539" y="2132138"/>
                </a:cubicBezTo>
                <a:cubicBezTo>
                  <a:pt x="859672" y="2104635"/>
                  <a:pt x="671673" y="2040520"/>
                  <a:pt x="487342" y="1975631"/>
                </a:cubicBezTo>
                <a:close/>
                <a:moveTo>
                  <a:pt x="1877856" y="0"/>
                </a:moveTo>
                <a:cubicBezTo>
                  <a:pt x="2263627" y="0"/>
                  <a:pt x="2576356" y="312728"/>
                  <a:pt x="2576356" y="698499"/>
                </a:cubicBezTo>
                <a:cubicBezTo>
                  <a:pt x="2576356" y="1036049"/>
                  <a:pt x="2336923" y="1317676"/>
                  <a:pt x="2018628" y="1382808"/>
                </a:cubicBezTo>
                <a:lnTo>
                  <a:pt x="1974419" y="1387265"/>
                </a:lnTo>
                <a:lnTo>
                  <a:pt x="2021266" y="1523450"/>
                </a:lnTo>
                <a:cubicBezTo>
                  <a:pt x="2083913" y="1726943"/>
                  <a:pt x="2126616" y="1927851"/>
                  <a:pt x="2126458" y="2135341"/>
                </a:cubicBezTo>
                <a:cubicBezTo>
                  <a:pt x="2126735" y="2553298"/>
                  <a:pt x="2015801" y="2879107"/>
                  <a:pt x="1863846" y="3358436"/>
                </a:cubicBezTo>
                <a:lnTo>
                  <a:pt x="1797412" y="3570796"/>
                </a:lnTo>
                <a:lnTo>
                  <a:pt x="1804694" y="3858261"/>
                </a:lnTo>
                <a:cubicBezTo>
                  <a:pt x="1836915" y="4506377"/>
                  <a:pt x="1963626" y="4915145"/>
                  <a:pt x="1985601" y="5560796"/>
                </a:cubicBezTo>
                <a:lnTo>
                  <a:pt x="1941587" y="5575527"/>
                </a:lnTo>
                <a:cubicBezTo>
                  <a:pt x="1898217" y="4715021"/>
                  <a:pt x="1789575" y="4452357"/>
                  <a:pt x="1764421" y="3847413"/>
                </a:cubicBezTo>
                <a:lnTo>
                  <a:pt x="1761293" y="3678324"/>
                </a:lnTo>
                <a:lnTo>
                  <a:pt x="1708606" y="3866519"/>
                </a:lnTo>
                <a:cubicBezTo>
                  <a:pt x="1548272" y="4504766"/>
                  <a:pt x="1594148" y="4854314"/>
                  <a:pt x="1618321" y="5499965"/>
                </a:cubicBezTo>
                <a:lnTo>
                  <a:pt x="1580810" y="5518379"/>
                </a:lnTo>
                <a:cubicBezTo>
                  <a:pt x="1533103" y="4657873"/>
                  <a:pt x="1525470" y="4406489"/>
                  <a:pt x="1674792" y="3838909"/>
                </a:cubicBezTo>
                <a:lnTo>
                  <a:pt x="1748634" y="3573978"/>
                </a:lnTo>
                <a:lnTo>
                  <a:pt x="1746886" y="3573978"/>
                </a:lnTo>
                <a:cubicBezTo>
                  <a:pt x="1889286" y="3081896"/>
                  <a:pt x="2054702" y="2618648"/>
                  <a:pt x="2055020" y="2140983"/>
                </a:cubicBezTo>
                <a:cubicBezTo>
                  <a:pt x="2054980" y="2089111"/>
                  <a:pt x="2052224" y="2037885"/>
                  <a:pt x="2047120" y="1987063"/>
                </a:cubicBezTo>
                <a:lnTo>
                  <a:pt x="2028827" y="1861049"/>
                </a:lnTo>
                <a:lnTo>
                  <a:pt x="1927467" y="1916499"/>
                </a:lnTo>
                <a:cubicBezTo>
                  <a:pt x="1643686" y="2088282"/>
                  <a:pt x="1377708" y="2348716"/>
                  <a:pt x="1102022" y="2348439"/>
                </a:cubicBezTo>
                <a:cubicBezTo>
                  <a:pt x="1034917" y="2349001"/>
                  <a:pt x="1013165" y="2333908"/>
                  <a:pt x="909114" y="2317002"/>
                </a:cubicBezTo>
                <a:cubicBezTo>
                  <a:pt x="727069" y="2261995"/>
                  <a:pt x="152332" y="1853373"/>
                  <a:pt x="0" y="1792175"/>
                </a:cubicBezTo>
                <a:lnTo>
                  <a:pt x="4874" y="1716452"/>
                </a:lnTo>
                <a:cubicBezTo>
                  <a:pt x="33741" y="1724221"/>
                  <a:pt x="77883" y="1746375"/>
                  <a:pt x="131753" y="1777585"/>
                </a:cubicBezTo>
                <a:lnTo>
                  <a:pt x="178107" y="1805307"/>
                </a:lnTo>
                <a:lnTo>
                  <a:pt x="228600" y="1821791"/>
                </a:lnTo>
                <a:cubicBezTo>
                  <a:pt x="464520" y="1899431"/>
                  <a:pt x="824891" y="2024565"/>
                  <a:pt x="959164" y="2063082"/>
                </a:cubicBezTo>
                <a:cubicBezTo>
                  <a:pt x="1029907" y="2076341"/>
                  <a:pt x="1075930" y="2086660"/>
                  <a:pt x="1121330" y="2073084"/>
                </a:cubicBezTo>
                <a:cubicBezTo>
                  <a:pt x="1354633" y="2072846"/>
                  <a:pt x="1570492" y="1974828"/>
                  <a:pt x="1808156" y="1858393"/>
                </a:cubicBezTo>
                <a:lnTo>
                  <a:pt x="2008383" y="1761170"/>
                </a:lnTo>
                <a:lnTo>
                  <a:pt x="1991248" y="1685040"/>
                </a:lnTo>
                <a:cubicBezTo>
                  <a:pt x="1978219" y="1634864"/>
                  <a:pt x="1963575" y="1584608"/>
                  <a:pt x="1947685" y="1534028"/>
                </a:cubicBezTo>
                <a:lnTo>
                  <a:pt x="1899370" y="1394830"/>
                </a:lnTo>
                <a:lnTo>
                  <a:pt x="1877856" y="1396999"/>
                </a:lnTo>
                <a:cubicBezTo>
                  <a:pt x="1492085" y="1396999"/>
                  <a:pt x="1179356" y="1084270"/>
                  <a:pt x="1179356" y="698499"/>
                </a:cubicBezTo>
                <a:cubicBezTo>
                  <a:pt x="1179356" y="312728"/>
                  <a:pt x="1492085" y="0"/>
                  <a:pt x="18778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1" name="Vrije vorm: vorm 350">
            <a:extLst>
              <a:ext uri="{FF2B5EF4-FFF2-40B4-BE49-F238E27FC236}">
                <a16:creationId xmlns:a16="http://schemas.microsoft.com/office/drawing/2014/main" id="{EB3BBD08-A5EF-4486-BCB0-76A7E75634C0}"/>
              </a:ext>
            </a:extLst>
          </p:cNvPr>
          <p:cNvSpPr/>
          <p:nvPr/>
        </p:nvSpPr>
        <p:spPr>
          <a:xfrm rot="16200000">
            <a:off x="2843643" y="2726566"/>
            <a:ext cx="199630" cy="309098"/>
          </a:xfrm>
          <a:custGeom>
            <a:avLst/>
            <a:gdLst>
              <a:gd name="connsiteX0" fmla="*/ 78171 w 785150"/>
              <a:gd name="connsiteY0" fmla="*/ 365599 h 1215685"/>
              <a:gd name="connsiteX1" fmla="*/ 60504 w 785150"/>
              <a:gd name="connsiteY1" fmla="*/ 572856 h 1215685"/>
              <a:gd name="connsiteX2" fmla="*/ 31199 w 785150"/>
              <a:gd name="connsiteY2" fmla="*/ 541973 h 1215685"/>
              <a:gd name="connsiteX3" fmla="*/ 42680 w 785150"/>
              <a:gd name="connsiteY3" fmla="*/ 372296 h 1215685"/>
              <a:gd name="connsiteX4" fmla="*/ 0 w 785150"/>
              <a:gd name="connsiteY4" fmla="*/ 145054 h 1215685"/>
              <a:gd name="connsiteX5" fmla="*/ 17058 w 785150"/>
              <a:gd name="connsiteY5" fmla="*/ 103099 h 1215685"/>
              <a:gd name="connsiteX6" fmla="*/ 78171 w 785150"/>
              <a:gd name="connsiteY6" fmla="*/ 365599 h 1215685"/>
              <a:gd name="connsiteX7" fmla="*/ 404552 w 785150"/>
              <a:gd name="connsiteY7" fmla="*/ 783655 h 1215685"/>
              <a:gd name="connsiteX8" fmla="*/ 381692 w 785150"/>
              <a:gd name="connsiteY8" fmla="*/ 806515 h 1215685"/>
              <a:gd name="connsiteX9" fmla="*/ 358832 w 785150"/>
              <a:gd name="connsiteY9" fmla="*/ 783655 h 1215685"/>
              <a:gd name="connsiteX10" fmla="*/ 381692 w 785150"/>
              <a:gd name="connsiteY10" fmla="*/ 760795 h 1215685"/>
              <a:gd name="connsiteX11" fmla="*/ 404552 w 785150"/>
              <a:gd name="connsiteY11" fmla="*/ 783655 h 1215685"/>
              <a:gd name="connsiteX12" fmla="*/ 430147 w 785150"/>
              <a:gd name="connsiteY12" fmla="*/ 972407 h 1215685"/>
              <a:gd name="connsiteX13" fmla="*/ 407287 w 785150"/>
              <a:gd name="connsiteY13" fmla="*/ 995267 h 1215685"/>
              <a:gd name="connsiteX14" fmla="*/ 384427 w 785150"/>
              <a:gd name="connsiteY14" fmla="*/ 972407 h 1215685"/>
              <a:gd name="connsiteX15" fmla="*/ 407287 w 785150"/>
              <a:gd name="connsiteY15" fmla="*/ 949547 h 1215685"/>
              <a:gd name="connsiteX16" fmla="*/ 430147 w 785150"/>
              <a:gd name="connsiteY16" fmla="*/ 972407 h 1215685"/>
              <a:gd name="connsiteX17" fmla="*/ 514537 w 785150"/>
              <a:gd name="connsiteY17" fmla="*/ 1171202 h 1215685"/>
              <a:gd name="connsiteX18" fmla="*/ 491677 w 785150"/>
              <a:gd name="connsiteY18" fmla="*/ 1194062 h 1215685"/>
              <a:gd name="connsiteX19" fmla="*/ 468817 w 785150"/>
              <a:gd name="connsiteY19" fmla="*/ 1171202 h 1215685"/>
              <a:gd name="connsiteX20" fmla="*/ 491677 w 785150"/>
              <a:gd name="connsiteY20" fmla="*/ 1148342 h 1215685"/>
              <a:gd name="connsiteX21" fmla="*/ 514537 w 785150"/>
              <a:gd name="connsiteY21" fmla="*/ 1171202 h 1215685"/>
              <a:gd name="connsiteX22" fmla="*/ 568316 w 785150"/>
              <a:gd name="connsiteY22" fmla="*/ 224822 h 1215685"/>
              <a:gd name="connsiteX23" fmla="*/ 486599 w 785150"/>
              <a:gd name="connsiteY23" fmla="*/ 353160 h 1215685"/>
              <a:gd name="connsiteX24" fmla="*/ 439659 w 785150"/>
              <a:gd name="connsiteY24" fmla="*/ 352954 h 1215685"/>
              <a:gd name="connsiteX25" fmla="*/ 326321 w 785150"/>
              <a:gd name="connsiteY25" fmla="*/ 359195 h 1215685"/>
              <a:gd name="connsiteX26" fmla="*/ 129078 w 785150"/>
              <a:gd name="connsiteY26" fmla="*/ 297674 h 1215685"/>
              <a:gd name="connsiteX27" fmla="*/ 391007 w 785150"/>
              <a:gd name="connsiteY27" fmla="*/ 219973 h 1215685"/>
              <a:gd name="connsiteX28" fmla="*/ 568316 w 785150"/>
              <a:gd name="connsiteY28" fmla="*/ 224822 h 1215685"/>
              <a:gd name="connsiteX29" fmla="*/ 585174 w 785150"/>
              <a:gd name="connsiteY29" fmla="*/ 647327 h 1215685"/>
              <a:gd name="connsiteX30" fmla="*/ 562314 w 785150"/>
              <a:gd name="connsiteY30" fmla="*/ 670187 h 1215685"/>
              <a:gd name="connsiteX31" fmla="*/ 539454 w 785150"/>
              <a:gd name="connsiteY31" fmla="*/ 647327 h 1215685"/>
              <a:gd name="connsiteX32" fmla="*/ 562314 w 785150"/>
              <a:gd name="connsiteY32" fmla="*/ 624467 h 1215685"/>
              <a:gd name="connsiteX33" fmla="*/ 585174 w 785150"/>
              <a:gd name="connsiteY33" fmla="*/ 647327 h 1215685"/>
              <a:gd name="connsiteX34" fmla="*/ 603158 w 785150"/>
              <a:gd name="connsiteY34" fmla="*/ 7391 h 1215685"/>
              <a:gd name="connsiteX35" fmla="*/ 521441 w 785150"/>
              <a:gd name="connsiteY35" fmla="*/ 135729 h 1215685"/>
              <a:gd name="connsiteX36" fmla="*/ 474501 w 785150"/>
              <a:gd name="connsiteY36" fmla="*/ 135523 h 1215685"/>
              <a:gd name="connsiteX37" fmla="*/ 361163 w 785150"/>
              <a:gd name="connsiteY37" fmla="*/ 141764 h 1215685"/>
              <a:gd name="connsiteX38" fmla="*/ 163920 w 785150"/>
              <a:gd name="connsiteY38" fmla="*/ 80243 h 1215685"/>
              <a:gd name="connsiteX39" fmla="*/ 425849 w 785150"/>
              <a:gd name="connsiteY39" fmla="*/ 2542 h 1215685"/>
              <a:gd name="connsiteX40" fmla="*/ 603158 w 785150"/>
              <a:gd name="connsiteY40" fmla="*/ 7391 h 1215685"/>
              <a:gd name="connsiteX41" fmla="*/ 608034 w 785150"/>
              <a:gd name="connsiteY41" fmla="*/ 829374 h 1215685"/>
              <a:gd name="connsiteX42" fmla="*/ 585174 w 785150"/>
              <a:gd name="connsiteY42" fmla="*/ 852234 h 1215685"/>
              <a:gd name="connsiteX43" fmla="*/ 562314 w 785150"/>
              <a:gd name="connsiteY43" fmla="*/ 829374 h 1215685"/>
              <a:gd name="connsiteX44" fmla="*/ 585174 w 785150"/>
              <a:gd name="connsiteY44" fmla="*/ 806514 h 1215685"/>
              <a:gd name="connsiteX45" fmla="*/ 608034 w 785150"/>
              <a:gd name="connsiteY45" fmla="*/ 829374 h 1215685"/>
              <a:gd name="connsiteX46" fmla="*/ 615355 w 785150"/>
              <a:gd name="connsiteY46" fmla="*/ 1010778 h 1215685"/>
              <a:gd name="connsiteX47" fmla="*/ 592495 w 785150"/>
              <a:gd name="connsiteY47" fmla="*/ 1033638 h 1215685"/>
              <a:gd name="connsiteX48" fmla="*/ 569635 w 785150"/>
              <a:gd name="connsiteY48" fmla="*/ 1010778 h 1215685"/>
              <a:gd name="connsiteX49" fmla="*/ 592495 w 785150"/>
              <a:gd name="connsiteY49" fmla="*/ 987918 h 1215685"/>
              <a:gd name="connsiteX50" fmla="*/ 615355 w 785150"/>
              <a:gd name="connsiteY50" fmla="*/ 1010778 h 1215685"/>
              <a:gd name="connsiteX51" fmla="*/ 630894 w 785150"/>
              <a:gd name="connsiteY51" fmla="*/ 1192825 h 1215685"/>
              <a:gd name="connsiteX52" fmla="*/ 608034 w 785150"/>
              <a:gd name="connsiteY52" fmla="*/ 1215685 h 1215685"/>
              <a:gd name="connsiteX53" fmla="*/ 585174 w 785150"/>
              <a:gd name="connsiteY53" fmla="*/ 1192825 h 1215685"/>
              <a:gd name="connsiteX54" fmla="*/ 608034 w 785150"/>
              <a:gd name="connsiteY54" fmla="*/ 1169965 h 1215685"/>
              <a:gd name="connsiteX55" fmla="*/ 630894 w 785150"/>
              <a:gd name="connsiteY55" fmla="*/ 1192825 h 1215685"/>
              <a:gd name="connsiteX56" fmla="*/ 713907 w 785150"/>
              <a:gd name="connsiteY56" fmla="*/ 737091 h 1215685"/>
              <a:gd name="connsiteX57" fmla="*/ 691047 w 785150"/>
              <a:gd name="connsiteY57" fmla="*/ 759951 h 1215685"/>
              <a:gd name="connsiteX58" fmla="*/ 668187 w 785150"/>
              <a:gd name="connsiteY58" fmla="*/ 737091 h 1215685"/>
              <a:gd name="connsiteX59" fmla="*/ 691047 w 785150"/>
              <a:gd name="connsiteY59" fmla="*/ 714231 h 1215685"/>
              <a:gd name="connsiteX60" fmla="*/ 713907 w 785150"/>
              <a:gd name="connsiteY60" fmla="*/ 737091 h 1215685"/>
              <a:gd name="connsiteX61" fmla="*/ 727361 w 785150"/>
              <a:gd name="connsiteY61" fmla="*/ 954001 h 1215685"/>
              <a:gd name="connsiteX62" fmla="*/ 704501 w 785150"/>
              <a:gd name="connsiteY62" fmla="*/ 976861 h 1215685"/>
              <a:gd name="connsiteX63" fmla="*/ 681641 w 785150"/>
              <a:gd name="connsiteY63" fmla="*/ 954001 h 1215685"/>
              <a:gd name="connsiteX64" fmla="*/ 704501 w 785150"/>
              <a:gd name="connsiteY64" fmla="*/ 931141 h 1215685"/>
              <a:gd name="connsiteX65" fmla="*/ 727361 w 785150"/>
              <a:gd name="connsiteY65" fmla="*/ 954001 h 1215685"/>
              <a:gd name="connsiteX66" fmla="*/ 785150 w 785150"/>
              <a:gd name="connsiteY66" fmla="*/ 707789 h 1215685"/>
              <a:gd name="connsiteX67" fmla="*/ 762290 w 785150"/>
              <a:gd name="connsiteY67" fmla="*/ 730649 h 1215685"/>
              <a:gd name="connsiteX68" fmla="*/ 739430 w 785150"/>
              <a:gd name="connsiteY68" fmla="*/ 707789 h 1215685"/>
              <a:gd name="connsiteX69" fmla="*/ 762290 w 785150"/>
              <a:gd name="connsiteY69" fmla="*/ 684929 h 1215685"/>
              <a:gd name="connsiteX70" fmla="*/ 785150 w 785150"/>
              <a:gd name="connsiteY70" fmla="*/ 707789 h 121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85150" h="1215685">
                <a:moveTo>
                  <a:pt x="78171" y="365599"/>
                </a:moveTo>
                <a:cubicBezTo>
                  <a:pt x="81032" y="436877"/>
                  <a:pt x="74926" y="508504"/>
                  <a:pt x="60504" y="572856"/>
                </a:cubicBezTo>
                <a:lnTo>
                  <a:pt x="31199" y="541973"/>
                </a:lnTo>
                <a:cubicBezTo>
                  <a:pt x="40560" y="488521"/>
                  <a:pt x="44499" y="430300"/>
                  <a:pt x="42680" y="372296"/>
                </a:cubicBezTo>
                <a:cubicBezTo>
                  <a:pt x="39988" y="286466"/>
                  <a:pt x="24846" y="205844"/>
                  <a:pt x="0" y="145054"/>
                </a:cubicBezTo>
                <a:lnTo>
                  <a:pt x="17058" y="103099"/>
                </a:lnTo>
                <a:cubicBezTo>
                  <a:pt x="52223" y="170327"/>
                  <a:pt x="74107" y="264324"/>
                  <a:pt x="78171" y="365599"/>
                </a:cubicBezTo>
                <a:close/>
                <a:moveTo>
                  <a:pt x="404552" y="783655"/>
                </a:moveTo>
                <a:cubicBezTo>
                  <a:pt x="404552" y="796280"/>
                  <a:pt x="394317" y="806515"/>
                  <a:pt x="381692" y="806515"/>
                </a:cubicBezTo>
                <a:cubicBezTo>
                  <a:pt x="369067" y="806515"/>
                  <a:pt x="358832" y="796280"/>
                  <a:pt x="358832" y="783655"/>
                </a:cubicBezTo>
                <a:cubicBezTo>
                  <a:pt x="358832" y="771030"/>
                  <a:pt x="369067" y="760795"/>
                  <a:pt x="381692" y="760795"/>
                </a:cubicBezTo>
                <a:cubicBezTo>
                  <a:pt x="394317" y="760795"/>
                  <a:pt x="404552" y="771030"/>
                  <a:pt x="404552" y="783655"/>
                </a:cubicBezTo>
                <a:close/>
                <a:moveTo>
                  <a:pt x="430147" y="972407"/>
                </a:moveTo>
                <a:cubicBezTo>
                  <a:pt x="430147" y="985032"/>
                  <a:pt x="419912" y="995267"/>
                  <a:pt x="407287" y="995267"/>
                </a:cubicBezTo>
                <a:cubicBezTo>
                  <a:pt x="394662" y="995267"/>
                  <a:pt x="384427" y="985032"/>
                  <a:pt x="384427" y="972407"/>
                </a:cubicBezTo>
                <a:cubicBezTo>
                  <a:pt x="384427" y="959782"/>
                  <a:pt x="394662" y="949547"/>
                  <a:pt x="407287" y="949547"/>
                </a:cubicBezTo>
                <a:cubicBezTo>
                  <a:pt x="419912" y="949547"/>
                  <a:pt x="430147" y="959782"/>
                  <a:pt x="430147" y="972407"/>
                </a:cubicBezTo>
                <a:close/>
                <a:moveTo>
                  <a:pt x="514537" y="1171202"/>
                </a:moveTo>
                <a:cubicBezTo>
                  <a:pt x="514537" y="1183827"/>
                  <a:pt x="504302" y="1194062"/>
                  <a:pt x="491677" y="1194062"/>
                </a:cubicBezTo>
                <a:cubicBezTo>
                  <a:pt x="479052" y="1194062"/>
                  <a:pt x="468817" y="1183827"/>
                  <a:pt x="468817" y="1171202"/>
                </a:cubicBezTo>
                <a:cubicBezTo>
                  <a:pt x="468817" y="1158577"/>
                  <a:pt x="479052" y="1148342"/>
                  <a:pt x="491677" y="1148342"/>
                </a:cubicBezTo>
                <a:cubicBezTo>
                  <a:pt x="504302" y="1148342"/>
                  <a:pt x="514537" y="1158577"/>
                  <a:pt x="514537" y="1171202"/>
                </a:cubicBezTo>
                <a:close/>
                <a:moveTo>
                  <a:pt x="568316" y="224822"/>
                </a:moveTo>
                <a:lnTo>
                  <a:pt x="486599" y="353160"/>
                </a:lnTo>
                <a:cubicBezTo>
                  <a:pt x="471019" y="352836"/>
                  <a:pt x="455308" y="352767"/>
                  <a:pt x="439659" y="352954"/>
                </a:cubicBezTo>
                <a:cubicBezTo>
                  <a:pt x="399728" y="353431"/>
                  <a:pt x="360944" y="355567"/>
                  <a:pt x="326321" y="359195"/>
                </a:cubicBezTo>
                <a:lnTo>
                  <a:pt x="129078" y="297674"/>
                </a:lnTo>
                <a:cubicBezTo>
                  <a:pt x="189684" y="256351"/>
                  <a:pt x="284336" y="228273"/>
                  <a:pt x="391007" y="219973"/>
                </a:cubicBezTo>
                <a:cubicBezTo>
                  <a:pt x="450143" y="215372"/>
                  <a:pt x="510773" y="217030"/>
                  <a:pt x="568316" y="224822"/>
                </a:cubicBezTo>
                <a:close/>
                <a:moveTo>
                  <a:pt x="585174" y="647327"/>
                </a:moveTo>
                <a:cubicBezTo>
                  <a:pt x="585174" y="659952"/>
                  <a:pt x="574939" y="670187"/>
                  <a:pt x="562314" y="670187"/>
                </a:cubicBezTo>
                <a:cubicBezTo>
                  <a:pt x="549689" y="670187"/>
                  <a:pt x="539454" y="659952"/>
                  <a:pt x="539454" y="647327"/>
                </a:cubicBezTo>
                <a:cubicBezTo>
                  <a:pt x="539454" y="634702"/>
                  <a:pt x="549689" y="624467"/>
                  <a:pt x="562314" y="624467"/>
                </a:cubicBezTo>
                <a:cubicBezTo>
                  <a:pt x="574939" y="624467"/>
                  <a:pt x="585174" y="634702"/>
                  <a:pt x="585174" y="647327"/>
                </a:cubicBezTo>
                <a:close/>
                <a:moveTo>
                  <a:pt x="603158" y="7391"/>
                </a:moveTo>
                <a:lnTo>
                  <a:pt x="521441" y="135729"/>
                </a:lnTo>
                <a:cubicBezTo>
                  <a:pt x="505861" y="135405"/>
                  <a:pt x="490150" y="135336"/>
                  <a:pt x="474501" y="135523"/>
                </a:cubicBezTo>
                <a:cubicBezTo>
                  <a:pt x="434570" y="136000"/>
                  <a:pt x="395786" y="138136"/>
                  <a:pt x="361163" y="141764"/>
                </a:cubicBezTo>
                <a:lnTo>
                  <a:pt x="163920" y="80243"/>
                </a:lnTo>
                <a:cubicBezTo>
                  <a:pt x="224526" y="38920"/>
                  <a:pt x="319178" y="10842"/>
                  <a:pt x="425849" y="2542"/>
                </a:cubicBezTo>
                <a:cubicBezTo>
                  <a:pt x="484985" y="-2059"/>
                  <a:pt x="545615" y="-401"/>
                  <a:pt x="603158" y="7391"/>
                </a:cubicBezTo>
                <a:close/>
                <a:moveTo>
                  <a:pt x="608034" y="829374"/>
                </a:moveTo>
                <a:cubicBezTo>
                  <a:pt x="608034" y="841999"/>
                  <a:pt x="597799" y="852234"/>
                  <a:pt x="585174" y="852234"/>
                </a:cubicBezTo>
                <a:cubicBezTo>
                  <a:pt x="572549" y="852234"/>
                  <a:pt x="562314" y="841999"/>
                  <a:pt x="562314" y="829374"/>
                </a:cubicBezTo>
                <a:cubicBezTo>
                  <a:pt x="562314" y="816749"/>
                  <a:pt x="572549" y="806514"/>
                  <a:pt x="585174" y="806514"/>
                </a:cubicBezTo>
                <a:cubicBezTo>
                  <a:pt x="597799" y="806514"/>
                  <a:pt x="608034" y="816749"/>
                  <a:pt x="608034" y="829374"/>
                </a:cubicBezTo>
                <a:close/>
                <a:moveTo>
                  <a:pt x="615355" y="1010778"/>
                </a:moveTo>
                <a:cubicBezTo>
                  <a:pt x="615355" y="1023403"/>
                  <a:pt x="605120" y="1033638"/>
                  <a:pt x="592495" y="1033638"/>
                </a:cubicBezTo>
                <a:cubicBezTo>
                  <a:pt x="579870" y="1033638"/>
                  <a:pt x="569635" y="1023403"/>
                  <a:pt x="569635" y="1010778"/>
                </a:cubicBezTo>
                <a:cubicBezTo>
                  <a:pt x="569635" y="998153"/>
                  <a:pt x="579870" y="987918"/>
                  <a:pt x="592495" y="987918"/>
                </a:cubicBezTo>
                <a:cubicBezTo>
                  <a:pt x="605120" y="987918"/>
                  <a:pt x="615355" y="998153"/>
                  <a:pt x="615355" y="1010778"/>
                </a:cubicBezTo>
                <a:close/>
                <a:moveTo>
                  <a:pt x="630894" y="1192825"/>
                </a:moveTo>
                <a:cubicBezTo>
                  <a:pt x="630894" y="1205450"/>
                  <a:pt x="620659" y="1215685"/>
                  <a:pt x="608034" y="1215685"/>
                </a:cubicBezTo>
                <a:cubicBezTo>
                  <a:pt x="595409" y="1215685"/>
                  <a:pt x="585174" y="1205450"/>
                  <a:pt x="585174" y="1192825"/>
                </a:cubicBezTo>
                <a:cubicBezTo>
                  <a:pt x="585174" y="1180200"/>
                  <a:pt x="595409" y="1169965"/>
                  <a:pt x="608034" y="1169965"/>
                </a:cubicBezTo>
                <a:cubicBezTo>
                  <a:pt x="620659" y="1169965"/>
                  <a:pt x="630894" y="1180200"/>
                  <a:pt x="630894" y="1192825"/>
                </a:cubicBezTo>
                <a:close/>
                <a:moveTo>
                  <a:pt x="713907" y="737091"/>
                </a:moveTo>
                <a:cubicBezTo>
                  <a:pt x="713907" y="749716"/>
                  <a:pt x="703672" y="759951"/>
                  <a:pt x="691047" y="759951"/>
                </a:cubicBezTo>
                <a:cubicBezTo>
                  <a:pt x="678422" y="759951"/>
                  <a:pt x="668187" y="749716"/>
                  <a:pt x="668187" y="737091"/>
                </a:cubicBezTo>
                <a:cubicBezTo>
                  <a:pt x="668187" y="724466"/>
                  <a:pt x="678422" y="714231"/>
                  <a:pt x="691047" y="714231"/>
                </a:cubicBezTo>
                <a:cubicBezTo>
                  <a:pt x="703672" y="714231"/>
                  <a:pt x="713907" y="724466"/>
                  <a:pt x="713907" y="737091"/>
                </a:cubicBezTo>
                <a:close/>
                <a:moveTo>
                  <a:pt x="727361" y="954001"/>
                </a:moveTo>
                <a:cubicBezTo>
                  <a:pt x="727361" y="966626"/>
                  <a:pt x="717126" y="976861"/>
                  <a:pt x="704501" y="976861"/>
                </a:cubicBezTo>
                <a:cubicBezTo>
                  <a:pt x="691876" y="976861"/>
                  <a:pt x="681641" y="966626"/>
                  <a:pt x="681641" y="954001"/>
                </a:cubicBezTo>
                <a:cubicBezTo>
                  <a:pt x="681641" y="941376"/>
                  <a:pt x="691876" y="931141"/>
                  <a:pt x="704501" y="931141"/>
                </a:cubicBezTo>
                <a:cubicBezTo>
                  <a:pt x="717126" y="931141"/>
                  <a:pt x="727361" y="941376"/>
                  <a:pt x="727361" y="954001"/>
                </a:cubicBezTo>
                <a:close/>
                <a:moveTo>
                  <a:pt x="785150" y="707789"/>
                </a:moveTo>
                <a:cubicBezTo>
                  <a:pt x="785150" y="720414"/>
                  <a:pt x="774915" y="730649"/>
                  <a:pt x="762290" y="730649"/>
                </a:cubicBezTo>
                <a:cubicBezTo>
                  <a:pt x="749665" y="730649"/>
                  <a:pt x="739430" y="720414"/>
                  <a:pt x="739430" y="707789"/>
                </a:cubicBezTo>
                <a:cubicBezTo>
                  <a:pt x="739430" y="695164"/>
                  <a:pt x="749665" y="684929"/>
                  <a:pt x="762290" y="684929"/>
                </a:cubicBezTo>
                <a:cubicBezTo>
                  <a:pt x="774915" y="684929"/>
                  <a:pt x="785150" y="695164"/>
                  <a:pt x="785150" y="7077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352" name="Picture 20" descr="Afbeeldingsresultaat voor flat cap clipart">
            <a:extLst>
              <a:ext uri="{FF2B5EF4-FFF2-40B4-BE49-F238E27FC236}">
                <a16:creationId xmlns:a16="http://schemas.microsoft.com/office/drawing/2014/main" id="{E559BDE0-CA81-42BB-8513-8608704B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708" flipH="1">
            <a:off x="2706592" y="2535170"/>
            <a:ext cx="500648" cy="3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Afbeeldingsresultaat voor wooden chair cartoon">
            <a:extLst>
              <a:ext uri="{FF2B5EF4-FFF2-40B4-BE49-F238E27FC236}">
                <a16:creationId xmlns:a16="http://schemas.microsoft.com/office/drawing/2014/main" id="{AFA96CED-2994-417E-B1EC-B3F1A8774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8" b="90000" l="10000" r="90000">
                        <a14:foregroundMark x1="35600" y1="8333" x2="54300" y2="9167"/>
                        <a14:foregroundMark x1="54300" y1="9167" x2="58300" y2="8611"/>
                        <a14:foregroundMark x1="61100" y1="5278" x2="61100" y2="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136" r="22249" b="10556"/>
          <a:stretch/>
        </p:blipFill>
        <p:spPr bwMode="auto">
          <a:xfrm flipH="1">
            <a:off x="-3148369" y="2646029"/>
            <a:ext cx="1944219" cy="3312151"/>
          </a:xfrm>
          <a:prstGeom prst="rect">
            <a:avLst/>
          </a:prstGeom>
          <a:noFill/>
          <a:effectLst>
            <a:outerShdw blurRad="76200" dist="114300" dir="13740000" sx="104000" sy="104000" algn="ctr" rotWithShape="0">
              <a:srgbClr val="000000">
                <a:alpha val="6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A38E3E-99D4-4594-85E2-108E83C051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948346" y="2005868"/>
            <a:ext cx="1304657" cy="3590855"/>
          </a:xfrm>
          <a:prstGeom prst="rect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F57BA53C-0F66-494B-B71B-4E2664B21869}"/>
              </a:ext>
            </a:extLst>
          </p:cNvPr>
          <p:cNvSpPr/>
          <p:nvPr/>
        </p:nvSpPr>
        <p:spPr>
          <a:xfrm>
            <a:off x="-2090333" y="1813619"/>
            <a:ext cx="695502" cy="6955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0E3E6D4-D91E-4469-B8E3-9D1B870BA419}"/>
              </a:ext>
            </a:extLst>
          </p:cNvPr>
          <p:cNvSpPr/>
          <p:nvPr/>
        </p:nvSpPr>
        <p:spPr>
          <a:xfrm>
            <a:off x="-2059017" y="1999748"/>
            <a:ext cx="572285" cy="511450"/>
          </a:xfrm>
          <a:custGeom>
            <a:avLst/>
            <a:gdLst>
              <a:gd name="connsiteX0" fmla="*/ 0 w 305585"/>
              <a:gd name="connsiteY0" fmla="*/ 0 h 344055"/>
              <a:gd name="connsiteX1" fmla="*/ 305585 w 305585"/>
              <a:gd name="connsiteY1" fmla="*/ 0 h 344055"/>
              <a:gd name="connsiteX2" fmla="*/ 305585 w 305585"/>
              <a:gd name="connsiteY2" fmla="*/ 344055 h 344055"/>
              <a:gd name="connsiteX3" fmla="*/ 0 w 305585"/>
              <a:gd name="connsiteY3" fmla="*/ 344055 h 344055"/>
              <a:gd name="connsiteX4" fmla="*/ 0 w 305585"/>
              <a:gd name="connsiteY4" fmla="*/ 0 h 344055"/>
              <a:gd name="connsiteX0" fmla="*/ 0 w 429410"/>
              <a:gd name="connsiteY0" fmla="*/ 0 h 398824"/>
              <a:gd name="connsiteX1" fmla="*/ 429410 w 429410"/>
              <a:gd name="connsiteY1" fmla="*/ 54769 h 398824"/>
              <a:gd name="connsiteX2" fmla="*/ 429410 w 429410"/>
              <a:gd name="connsiteY2" fmla="*/ 398824 h 398824"/>
              <a:gd name="connsiteX3" fmla="*/ 123825 w 429410"/>
              <a:gd name="connsiteY3" fmla="*/ 398824 h 398824"/>
              <a:gd name="connsiteX4" fmla="*/ 0 w 429410"/>
              <a:gd name="connsiteY4" fmla="*/ 0 h 398824"/>
              <a:gd name="connsiteX0" fmla="*/ 0 w 572285"/>
              <a:gd name="connsiteY0" fmla="*/ 0 h 398824"/>
              <a:gd name="connsiteX1" fmla="*/ 572285 w 572285"/>
              <a:gd name="connsiteY1" fmla="*/ 83344 h 398824"/>
              <a:gd name="connsiteX2" fmla="*/ 429410 w 572285"/>
              <a:gd name="connsiteY2" fmla="*/ 398824 h 398824"/>
              <a:gd name="connsiteX3" fmla="*/ 123825 w 572285"/>
              <a:gd name="connsiteY3" fmla="*/ 398824 h 398824"/>
              <a:gd name="connsiteX4" fmla="*/ 0 w 572285"/>
              <a:gd name="connsiteY4" fmla="*/ 0 h 398824"/>
              <a:gd name="connsiteX0" fmla="*/ 0 w 572285"/>
              <a:gd name="connsiteY0" fmla="*/ 0 h 398824"/>
              <a:gd name="connsiteX1" fmla="*/ 572285 w 572285"/>
              <a:gd name="connsiteY1" fmla="*/ 83344 h 398824"/>
              <a:gd name="connsiteX2" fmla="*/ 450841 w 572285"/>
              <a:gd name="connsiteY2" fmla="*/ 346436 h 398824"/>
              <a:gd name="connsiteX3" fmla="*/ 123825 w 572285"/>
              <a:gd name="connsiteY3" fmla="*/ 398824 h 398824"/>
              <a:gd name="connsiteX4" fmla="*/ 0 w 572285"/>
              <a:gd name="connsiteY4" fmla="*/ 0 h 398824"/>
              <a:gd name="connsiteX0" fmla="*/ 0 w 572285"/>
              <a:gd name="connsiteY0" fmla="*/ 0 h 346436"/>
              <a:gd name="connsiteX1" fmla="*/ 572285 w 572285"/>
              <a:gd name="connsiteY1" fmla="*/ 83344 h 346436"/>
              <a:gd name="connsiteX2" fmla="*/ 450841 w 572285"/>
              <a:gd name="connsiteY2" fmla="*/ 346436 h 346436"/>
              <a:gd name="connsiteX3" fmla="*/ 64294 w 572285"/>
              <a:gd name="connsiteY3" fmla="*/ 260711 h 346436"/>
              <a:gd name="connsiteX4" fmla="*/ 0 w 572285"/>
              <a:gd name="connsiteY4" fmla="*/ 0 h 346436"/>
              <a:gd name="connsiteX0" fmla="*/ 0 w 572285"/>
              <a:gd name="connsiteY0" fmla="*/ 0 h 389663"/>
              <a:gd name="connsiteX1" fmla="*/ 572285 w 572285"/>
              <a:gd name="connsiteY1" fmla="*/ 83344 h 389663"/>
              <a:gd name="connsiteX2" fmla="*/ 450841 w 572285"/>
              <a:gd name="connsiteY2" fmla="*/ 346436 h 389663"/>
              <a:gd name="connsiteX3" fmla="*/ 64294 w 572285"/>
              <a:gd name="connsiteY3" fmla="*/ 260711 h 389663"/>
              <a:gd name="connsiteX4" fmla="*/ 0 w 572285"/>
              <a:gd name="connsiteY4" fmla="*/ 0 h 389663"/>
              <a:gd name="connsiteX0" fmla="*/ 0 w 572285"/>
              <a:gd name="connsiteY0" fmla="*/ 0 h 441566"/>
              <a:gd name="connsiteX1" fmla="*/ 572285 w 572285"/>
              <a:gd name="connsiteY1" fmla="*/ 83344 h 441566"/>
              <a:gd name="connsiteX2" fmla="*/ 450841 w 572285"/>
              <a:gd name="connsiteY2" fmla="*/ 346436 h 441566"/>
              <a:gd name="connsiteX3" fmla="*/ 64294 w 572285"/>
              <a:gd name="connsiteY3" fmla="*/ 260711 h 441566"/>
              <a:gd name="connsiteX4" fmla="*/ 0 w 572285"/>
              <a:gd name="connsiteY4" fmla="*/ 0 h 441566"/>
              <a:gd name="connsiteX0" fmla="*/ 0 w 572285"/>
              <a:gd name="connsiteY0" fmla="*/ 0 h 441566"/>
              <a:gd name="connsiteX1" fmla="*/ 572285 w 572285"/>
              <a:gd name="connsiteY1" fmla="*/ 83344 h 441566"/>
              <a:gd name="connsiteX2" fmla="*/ 450841 w 572285"/>
              <a:gd name="connsiteY2" fmla="*/ 346436 h 441566"/>
              <a:gd name="connsiteX3" fmla="*/ 69057 w 572285"/>
              <a:gd name="connsiteY3" fmla="*/ 260711 h 441566"/>
              <a:gd name="connsiteX4" fmla="*/ 0 w 572285"/>
              <a:gd name="connsiteY4" fmla="*/ 0 h 441566"/>
              <a:gd name="connsiteX0" fmla="*/ 0 w 572285"/>
              <a:gd name="connsiteY0" fmla="*/ 0 h 449239"/>
              <a:gd name="connsiteX1" fmla="*/ 572285 w 572285"/>
              <a:gd name="connsiteY1" fmla="*/ 83344 h 449239"/>
              <a:gd name="connsiteX2" fmla="*/ 450841 w 572285"/>
              <a:gd name="connsiteY2" fmla="*/ 346436 h 449239"/>
              <a:gd name="connsiteX3" fmla="*/ 69057 w 572285"/>
              <a:gd name="connsiteY3" fmla="*/ 260711 h 449239"/>
              <a:gd name="connsiteX4" fmla="*/ 0 w 572285"/>
              <a:gd name="connsiteY4" fmla="*/ 0 h 449239"/>
              <a:gd name="connsiteX0" fmla="*/ 0 w 572285"/>
              <a:gd name="connsiteY0" fmla="*/ 0 h 471868"/>
              <a:gd name="connsiteX1" fmla="*/ 572285 w 572285"/>
              <a:gd name="connsiteY1" fmla="*/ 83344 h 471868"/>
              <a:gd name="connsiteX2" fmla="*/ 450841 w 572285"/>
              <a:gd name="connsiteY2" fmla="*/ 346436 h 471868"/>
              <a:gd name="connsiteX3" fmla="*/ 69057 w 572285"/>
              <a:gd name="connsiteY3" fmla="*/ 260711 h 471868"/>
              <a:gd name="connsiteX4" fmla="*/ 0 w 572285"/>
              <a:gd name="connsiteY4" fmla="*/ 0 h 471868"/>
              <a:gd name="connsiteX0" fmla="*/ 0 w 572285"/>
              <a:gd name="connsiteY0" fmla="*/ 0 h 448203"/>
              <a:gd name="connsiteX1" fmla="*/ 572285 w 572285"/>
              <a:gd name="connsiteY1" fmla="*/ 83344 h 448203"/>
              <a:gd name="connsiteX2" fmla="*/ 450841 w 572285"/>
              <a:gd name="connsiteY2" fmla="*/ 346436 h 448203"/>
              <a:gd name="connsiteX3" fmla="*/ 30957 w 572285"/>
              <a:gd name="connsiteY3" fmla="*/ 198798 h 448203"/>
              <a:gd name="connsiteX4" fmla="*/ 0 w 572285"/>
              <a:gd name="connsiteY4" fmla="*/ 0 h 448203"/>
              <a:gd name="connsiteX0" fmla="*/ 0 w 572285"/>
              <a:gd name="connsiteY0" fmla="*/ 0 h 423927"/>
              <a:gd name="connsiteX1" fmla="*/ 572285 w 572285"/>
              <a:gd name="connsiteY1" fmla="*/ 83344 h 423927"/>
              <a:gd name="connsiteX2" fmla="*/ 493703 w 572285"/>
              <a:gd name="connsiteY2" fmla="*/ 308336 h 423927"/>
              <a:gd name="connsiteX3" fmla="*/ 30957 w 572285"/>
              <a:gd name="connsiteY3" fmla="*/ 198798 h 423927"/>
              <a:gd name="connsiteX4" fmla="*/ 0 w 572285"/>
              <a:gd name="connsiteY4" fmla="*/ 0 h 423927"/>
              <a:gd name="connsiteX0" fmla="*/ 0 w 572285"/>
              <a:gd name="connsiteY0" fmla="*/ 0 h 484136"/>
              <a:gd name="connsiteX1" fmla="*/ 572285 w 572285"/>
              <a:gd name="connsiteY1" fmla="*/ 83344 h 484136"/>
              <a:gd name="connsiteX2" fmla="*/ 493703 w 572285"/>
              <a:gd name="connsiteY2" fmla="*/ 308336 h 484136"/>
              <a:gd name="connsiteX3" fmla="*/ 30957 w 572285"/>
              <a:gd name="connsiteY3" fmla="*/ 198798 h 484136"/>
              <a:gd name="connsiteX4" fmla="*/ 0 w 572285"/>
              <a:gd name="connsiteY4" fmla="*/ 0 h 484136"/>
              <a:gd name="connsiteX0" fmla="*/ 0 w 572285"/>
              <a:gd name="connsiteY0" fmla="*/ 0 h 511450"/>
              <a:gd name="connsiteX1" fmla="*/ 572285 w 572285"/>
              <a:gd name="connsiteY1" fmla="*/ 83344 h 511450"/>
              <a:gd name="connsiteX2" fmla="*/ 493703 w 572285"/>
              <a:gd name="connsiteY2" fmla="*/ 308336 h 511450"/>
              <a:gd name="connsiteX3" fmla="*/ 30957 w 572285"/>
              <a:gd name="connsiteY3" fmla="*/ 198798 h 511450"/>
              <a:gd name="connsiteX4" fmla="*/ 0 w 572285"/>
              <a:gd name="connsiteY4" fmla="*/ 0 h 51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285" h="511450">
                <a:moveTo>
                  <a:pt x="0" y="0"/>
                </a:moveTo>
                <a:lnTo>
                  <a:pt x="572285" y="83344"/>
                </a:lnTo>
                <a:lnTo>
                  <a:pt x="493703" y="308336"/>
                </a:lnTo>
                <a:cubicBezTo>
                  <a:pt x="369616" y="625043"/>
                  <a:pt x="83606" y="558367"/>
                  <a:pt x="30957" y="1987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0CF18A30-1934-4377-B8BA-40C6ED91FC8C}"/>
              </a:ext>
            </a:extLst>
          </p:cNvPr>
          <p:cNvSpPr/>
          <p:nvPr/>
        </p:nvSpPr>
        <p:spPr>
          <a:xfrm rot="1500235">
            <a:off x="-2070018" y="1723966"/>
            <a:ext cx="632896" cy="59016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79C5C516-2F8B-48DC-B5A8-44F4BDCA9ABD}"/>
              </a:ext>
            </a:extLst>
          </p:cNvPr>
          <p:cNvSpPr txBox="1"/>
          <p:nvPr/>
        </p:nvSpPr>
        <p:spPr>
          <a:xfrm>
            <a:off x="2285495" y="2367277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Jason </a:t>
            </a:r>
            <a:r>
              <a:rPr lang="nl-NL" dirty="0" err="1">
                <a:solidFill>
                  <a:schemeClr val="bg1"/>
                </a:solidFill>
              </a:rPr>
              <a:t>Statham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05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31FD179-6B57-46CB-9653-863B9BC6A18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3A0000"/>
              </a:gs>
              <a:gs pos="2300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98" name="Picture 2" descr="Afbeeldingsresultaat voor spark png">
            <a:extLst>
              <a:ext uri="{FF2B5EF4-FFF2-40B4-BE49-F238E27FC236}">
                <a16:creationId xmlns:a16="http://schemas.microsoft.com/office/drawing/2014/main" id="{114A6273-4DFF-4361-A76E-DA16FFF6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C560F39-EBAC-4158-810D-8A44C70446EF}"/>
              </a:ext>
            </a:extLst>
          </p:cNvPr>
          <p:cNvSpPr txBox="1"/>
          <p:nvPr/>
        </p:nvSpPr>
        <p:spPr>
          <a:xfrm>
            <a:off x="-330200" y="1066799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Arial Black" panose="020B0A04020102020204" pitchFamily="34" charset="0"/>
              </a:rPr>
              <a:t>Defeat</a:t>
            </a:r>
            <a:endParaRPr lang="nl-N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9542454-97A5-4B45-990E-2418EAE76518}"/>
              </a:ext>
            </a:extLst>
          </p:cNvPr>
          <p:cNvSpPr txBox="1"/>
          <p:nvPr/>
        </p:nvSpPr>
        <p:spPr>
          <a:xfrm>
            <a:off x="-330200" y="457942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You did not manage to make it out alive</a:t>
            </a:r>
            <a:endParaRPr lang="nl-NL" sz="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6E9CF94-B035-4EE1-8D20-888BB1460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/>
          <a:stretch/>
        </p:blipFill>
        <p:spPr>
          <a:xfrm>
            <a:off x="0" y="6858000"/>
            <a:ext cx="12192000" cy="684894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7D40CCB-92F7-435B-93A0-2294C780E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7"/>
          <a:stretch/>
        </p:blipFill>
        <p:spPr>
          <a:xfrm>
            <a:off x="12192000" y="-1"/>
            <a:ext cx="12154848" cy="68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4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hthoek 266">
            <a:extLst>
              <a:ext uri="{FF2B5EF4-FFF2-40B4-BE49-F238E27FC236}">
                <a16:creationId xmlns:a16="http://schemas.microsoft.com/office/drawing/2014/main" id="{28D3B185-B8D1-4859-8B7B-5402FC793059}"/>
              </a:ext>
            </a:extLst>
          </p:cNvPr>
          <p:cNvSpPr/>
          <p:nvPr/>
        </p:nvSpPr>
        <p:spPr>
          <a:xfrm>
            <a:off x="-15875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271" name="Ovaal 270">
            <a:extLst>
              <a:ext uri="{FF2B5EF4-FFF2-40B4-BE49-F238E27FC236}">
                <a16:creationId xmlns:a16="http://schemas.microsoft.com/office/drawing/2014/main" id="{6927C599-7C2B-47CE-A465-26F395EB747E}"/>
              </a:ext>
            </a:extLst>
          </p:cNvPr>
          <p:cNvSpPr/>
          <p:nvPr/>
        </p:nvSpPr>
        <p:spPr>
          <a:xfrm>
            <a:off x="1855795" y="-6076683"/>
            <a:ext cx="1397000" cy="1397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3" name="Rechthoek 34">
            <a:extLst>
              <a:ext uri="{FF2B5EF4-FFF2-40B4-BE49-F238E27FC236}">
                <a16:creationId xmlns:a16="http://schemas.microsoft.com/office/drawing/2014/main" id="{3AA75038-640A-48A7-BE3E-A02A7076C7E4}"/>
              </a:ext>
            </a:extLst>
          </p:cNvPr>
          <p:cNvSpPr/>
          <p:nvPr/>
        </p:nvSpPr>
        <p:spPr>
          <a:xfrm rot="951482" flipH="1">
            <a:off x="2007700" y="-4030934"/>
            <a:ext cx="1310565" cy="1156441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754995 w 1161558"/>
              <a:gd name="connsiteY0" fmla="*/ 0 h 3390900"/>
              <a:gd name="connsiteX1" fmla="*/ 830718 w 1161558"/>
              <a:gd name="connsiteY1" fmla="*/ 0 h 3390900"/>
              <a:gd name="connsiteX2" fmla="*/ 1160760 w 1161558"/>
              <a:gd name="connsiteY2" fmla="*/ 1569244 h 3390900"/>
              <a:gd name="connsiteX3" fmla="*/ 1148376 w 1161558"/>
              <a:gd name="connsiteY3" fmla="*/ 1866578 h 3390900"/>
              <a:gd name="connsiteX4" fmla="*/ 830718 w 1161558"/>
              <a:gd name="connsiteY4" fmla="*/ 3390900 h 3390900"/>
              <a:gd name="connsiteX5" fmla="*/ 0 w 1161558"/>
              <a:gd name="connsiteY5" fmla="*/ 1834064 h 3390900"/>
              <a:gd name="connsiteX6" fmla="*/ 1079320 w 1161558"/>
              <a:gd name="connsiteY6" fmla="*/ 1850319 h 3390900"/>
              <a:gd name="connsiteX7" fmla="*/ 1089322 w 1161558"/>
              <a:gd name="connsiteY7" fmla="*/ 1576388 h 3390900"/>
              <a:gd name="connsiteX8" fmla="*/ 754995 w 1161558"/>
              <a:gd name="connsiteY8" fmla="*/ 0 h 3390900"/>
              <a:gd name="connsiteX0" fmla="*/ 754995 w 1161558"/>
              <a:gd name="connsiteY0" fmla="*/ 0 h 2010177"/>
              <a:gd name="connsiteX1" fmla="*/ 830718 w 1161558"/>
              <a:gd name="connsiteY1" fmla="*/ 0 h 2010177"/>
              <a:gd name="connsiteX2" fmla="*/ 1160760 w 1161558"/>
              <a:gd name="connsiteY2" fmla="*/ 1569244 h 2010177"/>
              <a:gd name="connsiteX3" fmla="*/ 1148376 w 1161558"/>
              <a:gd name="connsiteY3" fmla="*/ 1866578 h 2010177"/>
              <a:gd name="connsiteX4" fmla="*/ 33116 w 1161558"/>
              <a:gd name="connsiteY4" fmla="*/ 2010176 h 2010177"/>
              <a:gd name="connsiteX5" fmla="*/ 0 w 1161558"/>
              <a:gd name="connsiteY5" fmla="*/ 1834064 h 2010177"/>
              <a:gd name="connsiteX6" fmla="*/ 1079320 w 1161558"/>
              <a:gd name="connsiteY6" fmla="*/ 1850319 h 2010177"/>
              <a:gd name="connsiteX7" fmla="*/ 1089322 w 1161558"/>
              <a:gd name="connsiteY7" fmla="*/ 1576388 h 2010177"/>
              <a:gd name="connsiteX8" fmla="*/ 754995 w 1161558"/>
              <a:gd name="connsiteY8" fmla="*/ 0 h 2010177"/>
              <a:gd name="connsiteX0" fmla="*/ 754995 w 1161558"/>
              <a:gd name="connsiteY0" fmla="*/ 0 h 2092619"/>
              <a:gd name="connsiteX1" fmla="*/ 830718 w 1161558"/>
              <a:gd name="connsiteY1" fmla="*/ 0 h 2092619"/>
              <a:gd name="connsiteX2" fmla="*/ 1160760 w 1161558"/>
              <a:gd name="connsiteY2" fmla="*/ 1569244 h 2092619"/>
              <a:gd name="connsiteX3" fmla="*/ 1148376 w 1161558"/>
              <a:gd name="connsiteY3" fmla="*/ 1866578 h 2092619"/>
              <a:gd name="connsiteX4" fmla="*/ 33116 w 1161558"/>
              <a:gd name="connsiteY4" fmla="*/ 2010176 h 2092619"/>
              <a:gd name="connsiteX5" fmla="*/ 0 w 1161558"/>
              <a:gd name="connsiteY5" fmla="*/ 1834064 h 2092619"/>
              <a:gd name="connsiteX6" fmla="*/ 1079320 w 1161558"/>
              <a:gd name="connsiteY6" fmla="*/ 1850319 h 2092619"/>
              <a:gd name="connsiteX7" fmla="*/ 1089322 w 1161558"/>
              <a:gd name="connsiteY7" fmla="*/ 1576388 h 2092619"/>
              <a:gd name="connsiteX8" fmla="*/ 754995 w 1161558"/>
              <a:gd name="connsiteY8" fmla="*/ 0 h 2092619"/>
              <a:gd name="connsiteX0" fmla="*/ 754995 w 1161558"/>
              <a:gd name="connsiteY0" fmla="*/ 0 h 2092617"/>
              <a:gd name="connsiteX1" fmla="*/ 830718 w 1161558"/>
              <a:gd name="connsiteY1" fmla="*/ 0 h 2092617"/>
              <a:gd name="connsiteX2" fmla="*/ 1160760 w 1161558"/>
              <a:gd name="connsiteY2" fmla="*/ 1569244 h 2092617"/>
              <a:gd name="connsiteX3" fmla="*/ 1148376 w 1161558"/>
              <a:gd name="connsiteY3" fmla="*/ 1866578 h 2092617"/>
              <a:gd name="connsiteX4" fmla="*/ 33116 w 1161558"/>
              <a:gd name="connsiteY4" fmla="*/ 2010176 h 2092617"/>
              <a:gd name="connsiteX5" fmla="*/ 0 w 1161558"/>
              <a:gd name="connsiteY5" fmla="*/ 1834064 h 2092617"/>
              <a:gd name="connsiteX6" fmla="*/ 1079320 w 1161558"/>
              <a:gd name="connsiteY6" fmla="*/ 1850319 h 2092617"/>
              <a:gd name="connsiteX7" fmla="*/ 1089322 w 1161558"/>
              <a:gd name="connsiteY7" fmla="*/ 1576388 h 2092617"/>
              <a:gd name="connsiteX8" fmla="*/ 754995 w 1161558"/>
              <a:gd name="connsiteY8" fmla="*/ 0 h 2092617"/>
              <a:gd name="connsiteX0" fmla="*/ 904002 w 1310565"/>
              <a:gd name="connsiteY0" fmla="*/ 0 h 2092619"/>
              <a:gd name="connsiteX1" fmla="*/ 979725 w 1310565"/>
              <a:gd name="connsiteY1" fmla="*/ 0 h 2092619"/>
              <a:gd name="connsiteX2" fmla="*/ 1309767 w 1310565"/>
              <a:gd name="connsiteY2" fmla="*/ 1569244 h 2092619"/>
              <a:gd name="connsiteX3" fmla="*/ 1297383 w 1310565"/>
              <a:gd name="connsiteY3" fmla="*/ 1866578 h 2092619"/>
              <a:gd name="connsiteX4" fmla="*/ 182123 w 1310565"/>
              <a:gd name="connsiteY4" fmla="*/ 2010176 h 2092619"/>
              <a:gd name="connsiteX5" fmla="*/ 0 w 1310565"/>
              <a:gd name="connsiteY5" fmla="*/ 909525 h 2092619"/>
              <a:gd name="connsiteX6" fmla="*/ 1228327 w 1310565"/>
              <a:gd name="connsiteY6" fmla="*/ 1850319 h 2092619"/>
              <a:gd name="connsiteX7" fmla="*/ 1238329 w 1310565"/>
              <a:gd name="connsiteY7" fmla="*/ 1576388 h 2092619"/>
              <a:gd name="connsiteX8" fmla="*/ 904002 w 1310565"/>
              <a:gd name="connsiteY8" fmla="*/ 0 h 2092619"/>
              <a:gd name="connsiteX0" fmla="*/ 904002 w 1310565"/>
              <a:gd name="connsiteY0" fmla="*/ 0 h 1923427"/>
              <a:gd name="connsiteX1" fmla="*/ 979725 w 1310565"/>
              <a:gd name="connsiteY1" fmla="*/ 0 h 1923427"/>
              <a:gd name="connsiteX2" fmla="*/ 1309767 w 1310565"/>
              <a:gd name="connsiteY2" fmla="*/ 1569244 h 1923427"/>
              <a:gd name="connsiteX3" fmla="*/ 1297383 w 1310565"/>
              <a:gd name="connsiteY3" fmla="*/ 1866578 h 1923427"/>
              <a:gd name="connsiteX4" fmla="*/ 42251 w 1310565"/>
              <a:gd name="connsiteY4" fmla="*/ 1060751 h 1923427"/>
              <a:gd name="connsiteX5" fmla="*/ 0 w 1310565"/>
              <a:gd name="connsiteY5" fmla="*/ 909525 h 1923427"/>
              <a:gd name="connsiteX6" fmla="*/ 1228327 w 1310565"/>
              <a:gd name="connsiteY6" fmla="*/ 1850319 h 1923427"/>
              <a:gd name="connsiteX7" fmla="*/ 1238329 w 1310565"/>
              <a:gd name="connsiteY7" fmla="*/ 1576388 h 1923427"/>
              <a:gd name="connsiteX8" fmla="*/ 904002 w 1310565"/>
              <a:gd name="connsiteY8" fmla="*/ 0 h 1923427"/>
              <a:gd name="connsiteX0" fmla="*/ 904002 w 1310565"/>
              <a:gd name="connsiteY0" fmla="*/ 0 h 1953466"/>
              <a:gd name="connsiteX1" fmla="*/ 979725 w 1310565"/>
              <a:gd name="connsiteY1" fmla="*/ 0 h 1953466"/>
              <a:gd name="connsiteX2" fmla="*/ 1309767 w 1310565"/>
              <a:gd name="connsiteY2" fmla="*/ 1569244 h 1953466"/>
              <a:gd name="connsiteX3" fmla="*/ 1297383 w 1310565"/>
              <a:gd name="connsiteY3" fmla="*/ 1866578 h 1953466"/>
              <a:gd name="connsiteX4" fmla="*/ 42251 w 1310565"/>
              <a:gd name="connsiteY4" fmla="*/ 1060751 h 1953466"/>
              <a:gd name="connsiteX5" fmla="*/ 0 w 1310565"/>
              <a:gd name="connsiteY5" fmla="*/ 909525 h 1953466"/>
              <a:gd name="connsiteX6" fmla="*/ 1228327 w 1310565"/>
              <a:gd name="connsiteY6" fmla="*/ 1850319 h 1953466"/>
              <a:gd name="connsiteX7" fmla="*/ 1238329 w 1310565"/>
              <a:gd name="connsiteY7" fmla="*/ 1576388 h 1953466"/>
              <a:gd name="connsiteX8" fmla="*/ 904002 w 1310565"/>
              <a:gd name="connsiteY8" fmla="*/ 0 h 1953466"/>
              <a:gd name="connsiteX0" fmla="*/ 904002 w 1310565"/>
              <a:gd name="connsiteY0" fmla="*/ 0 h 1953466"/>
              <a:gd name="connsiteX1" fmla="*/ 979725 w 1310565"/>
              <a:gd name="connsiteY1" fmla="*/ 0 h 1953466"/>
              <a:gd name="connsiteX2" fmla="*/ 1309767 w 1310565"/>
              <a:gd name="connsiteY2" fmla="*/ 1569244 h 1953466"/>
              <a:gd name="connsiteX3" fmla="*/ 1297383 w 1310565"/>
              <a:gd name="connsiteY3" fmla="*/ 1866578 h 1953466"/>
              <a:gd name="connsiteX4" fmla="*/ 42251 w 1310565"/>
              <a:gd name="connsiteY4" fmla="*/ 1060751 h 1953466"/>
              <a:gd name="connsiteX5" fmla="*/ 0 w 1310565"/>
              <a:gd name="connsiteY5" fmla="*/ 909525 h 1953466"/>
              <a:gd name="connsiteX6" fmla="*/ 1228327 w 1310565"/>
              <a:gd name="connsiteY6" fmla="*/ 1850319 h 1953466"/>
              <a:gd name="connsiteX7" fmla="*/ 1238329 w 1310565"/>
              <a:gd name="connsiteY7" fmla="*/ 1576388 h 1953466"/>
              <a:gd name="connsiteX8" fmla="*/ 904002 w 1310565"/>
              <a:gd name="connsiteY8" fmla="*/ 0 h 19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0565" h="1953466">
                <a:moveTo>
                  <a:pt x="904002" y="0"/>
                </a:moveTo>
                <a:lnTo>
                  <a:pt x="979725" y="0"/>
                </a:lnTo>
                <a:cubicBezTo>
                  <a:pt x="1138952" y="551656"/>
                  <a:pt x="1310084" y="1043781"/>
                  <a:pt x="1309767" y="1569244"/>
                </a:cubicBezTo>
                <a:cubicBezTo>
                  <a:pt x="1310329" y="1681160"/>
                  <a:pt x="1314289" y="1693044"/>
                  <a:pt x="1297383" y="1866578"/>
                </a:cubicBezTo>
                <a:cubicBezTo>
                  <a:pt x="1242376" y="2170187"/>
                  <a:pt x="587300" y="1624290"/>
                  <a:pt x="42251" y="1060751"/>
                </a:cubicBezTo>
                <a:cubicBezTo>
                  <a:pt x="25741" y="1060751"/>
                  <a:pt x="16510" y="909525"/>
                  <a:pt x="0" y="909525"/>
                </a:cubicBezTo>
                <a:cubicBezTo>
                  <a:pt x="628819" y="1301202"/>
                  <a:pt x="1176971" y="2152738"/>
                  <a:pt x="1228327" y="1850319"/>
                </a:cubicBezTo>
                <a:cubicBezTo>
                  <a:pt x="1241586" y="1730819"/>
                  <a:pt x="1251905" y="1653077"/>
                  <a:pt x="1238329" y="1576388"/>
                </a:cubicBezTo>
                <a:cubicBezTo>
                  <a:pt x="1238011" y="1050925"/>
                  <a:pt x="1063864" y="577850"/>
                  <a:pt x="90400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Rechthoek 34">
            <a:extLst>
              <a:ext uri="{FF2B5EF4-FFF2-40B4-BE49-F238E27FC236}">
                <a16:creationId xmlns:a16="http://schemas.microsoft.com/office/drawing/2014/main" id="{9682D701-FE85-4210-AF3D-41BE2AF11507}"/>
              </a:ext>
            </a:extLst>
          </p:cNvPr>
          <p:cNvSpPr/>
          <p:nvPr/>
        </p:nvSpPr>
        <p:spPr>
          <a:xfrm rot="8798794" flipH="1">
            <a:off x="1749208" y="-4029998"/>
            <a:ext cx="1701542" cy="1192189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57150 w 463713"/>
              <a:gd name="connsiteY0" fmla="*/ 0 h 3411224"/>
              <a:gd name="connsiteX1" fmla="*/ 132873 w 463713"/>
              <a:gd name="connsiteY1" fmla="*/ 0 h 3411224"/>
              <a:gd name="connsiteX2" fmla="*/ 462915 w 463713"/>
              <a:gd name="connsiteY2" fmla="*/ 1569244 h 3411224"/>
              <a:gd name="connsiteX3" fmla="*/ 450531 w 463713"/>
              <a:gd name="connsiteY3" fmla="*/ 1866578 h 3411224"/>
              <a:gd name="connsiteX4" fmla="*/ 132873 w 463713"/>
              <a:gd name="connsiteY4" fmla="*/ 3390900 h 3411224"/>
              <a:gd name="connsiteX5" fmla="*/ 0 w 463713"/>
              <a:gd name="connsiteY5" fmla="*/ 3411224 h 3411224"/>
              <a:gd name="connsiteX6" fmla="*/ 381475 w 463713"/>
              <a:gd name="connsiteY6" fmla="*/ 1850319 h 3411224"/>
              <a:gd name="connsiteX7" fmla="*/ 391477 w 463713"/>
              <a:gd name="connsiteY7" fmla="*/ 1576388 h 3411224"/>
              <a:gd name="connsiteX8" fmla="*/ 57150 w 463713"/>
              <a:gd name="connsiteY8" fmla="*/ 0 h 3411224"/>
              <a:gd name="connsiteX0" fmla="*/ 57150 w 463713"/>
              <a:gd name="connsiteY0" fmla="*/ 0 h 3419353"/>
              <a:gd name="connsiteX1" fmla="*/ 132873 w 463713"/>
              <a:gd name="connsiteY1" fmla="*/ 0 h 3419353"/>
              <a:gd name="connsiteX2" fmla="*/ 462915 w 463713"/>
              <a:gd name="connsiteY2" fmla="*/ 1569244 h 3419353"/>
              <a:gd name="connsiteX3" fmla="*/ 450531 w 463713"/>
              <a:gd name="connsiteY3" fmla="*/ 1866578 h 3419353"/>
              <a:gd name="connsiteX4" fmla="*/ 75723 w 463713"/>
              <a:gd name="connsiteY4" fmla="*/ 3419353 h 3419353"/>
              <a:gd name="connsiteX5" fmla="*/ 0 w 463713"/>
              <a:gd name="connsiteY5" fmla="*/ 3411224 h 3419353"/>
              <a:gd name="connsiteX6" fmla="*/ 381475 w 463713"/>
              <a:gd name="connsiteY6" fmla="*/ 1850319 h 3419353"/>
              <a:gd name="connsiteX7" fmla="*/ 391477 w 463713"/>
              <a:gd name="connsiteY7" fmla="*/ 1576388 h 3419353"/>
              <a:gd name="connsiteX8" fmla="*/ 57150 w 463713"/>
              <a:gd name="connsiteY8" fmla="*/ 0 h 3419353"/>
              <a:gd name="connsiteX0" fmla="*/ 57150 w 601846"/>
              <a:gd name="connsiteY0" fmla="*/ 0 h 3419353"/>
              <a:gd name="connsiteX1" fmla="*/ 132873 w 601846"/>
              <a:gd name="connsiteY1" fmla="*/ 0 h 3419353"/>
              <a:gd name="connsiteX2" fmla="*/ 462915 w 601846"/>
              <a:gd name="connsiteY2" fmla="*/ 1569244 h 3419353"/>
              <a:gd name="connsiteX3" fmla="*/ 600550 w 601846"/>
              <a:gd name="connsiteY3" fmla="*/ 1903163 h 3419353"/>
              <a:gd name="connsiteX4" fmla="*/ 75723 w 601846"/>
              <a:gd name="connsiteY4" fmla="*/ 3419353 h 3419353"/>
              <a:gd name="connsiteX5" fmla="*/ 0 w 601846"/>
              <a:gd name="connsiteY5" fmla="*/ 3411224 h 3419353"/>
              <a:gd name="connsiteX6" fmla="*/ 381475 w 601846"/>
              <a:gd name="connsiteY6" fmla="*/ 1850319 h 3419353"/>
              <a:gd name="connsiteX7" fmla="*/ 391477 w 601846"/>
              <a:gd name="connsiteY7" fmla="*/ 1576388 h 3419353"/>
              <a:gd name="connsiteX8" fmla="*/ 57150 w 601846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381475 w 632002"/>
              <a:gd name="connsiteY6" fmla="*/ 1850319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43406 w 632002"/>
              <a:gd name="connsiteY6" fmla="*/ 1870642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0 w 1668757"/>
              <a:gd name="connsiteY0" fmla="*/ 2118440 h 3419353"/>
              <a:gd name="connsiteX1" fmla="*/ 1169628 w 1668757"/>
              <a:gd name="connsiteY1" fmla="*/ 0 h 3419353"/>
              <a:gd name="connsiteX2" fmla="*/ 1668742 w 1668757"/>
              <a:gd name="connsiteY2" fmla="*/ 1581436 h 3419353"/>
              <a:gd name="connsiteX3" fmla="*/ 1637305 w 1668757"/>
              <a:gd name="connsiteY3" fmla="*/ 1903163 h 3419353"/>
              <a:gd name="connsiteX4" fmla="*/ 1112478 w 1668757"/>
              <a:gd name="connsiteY4" fmla="*/ 3419353 h 3419353"/>
              <a:gd name="connsiteX5" fmla="*/ 1036755 w 1668757"/>
              <a:gd name="connsiteY5" fmla="*/ 3411224 h 3419353"/>
              <a:gd name="connsiteX6" fmla="*/ 1580161 w 1668757"/>
              <a:gd name="connsiteY6" fmla="*/ 1870642 h 3419353"/>
              <a:gd name="connsiteX7" fmla="*/ 1597304 w 1668757"/>
              <a:gd name="connsiteY7" fmla="*/ 1564192 h 3419353"/>
              <a:gd name="connsiteX8" fmla="*/ 0 w 1668757"/>
              <a:gd name="connsiteY8" fmla="*/ 2118440 h 3419353"/>
              <a:gd name="connsiteX0" fmla="*/ 0 w 1668757"/>
              <a:gd name="connsiteY0" fmla="*/ 658706 h 1959619"/>
              <a:gd name="connsiteX1" fmla="*/ 39744 w 1668757"/>
              <a:gd name="connsiteY1" fmla="*/ 560324 h 1959619"/>
              <a:gd name="connsiteX2" fmla="*/ 1668742 w 1668757"/>
              <a:gd name="connsiteY2" fmla="*/ 121702 h 1959619"/>
              <a:gd name="connsiteX3" fmla="*/ 1637305 w 1668757"/>
              <a:gd name="connsiteY3" fmla="*/ 443429 h 1959619"/>
              <a:gd name="connsiteX4" fmla="*/ 1112478 w 1668757"/>
              <a:gd name="connsiteY4" fmla="*/ 1959619 h 1959619"/>
              <a:gd name="connsiteX5" fmla="*/ 1036755 w 1668757"/>
              <a:gd name="connsiteY5" fmla="*/ 1951490 h 1959619"/>
              <a:gd name="connsiteX6" fmla="*/ 1580161 w 1668757"/>
              <a:gd name="connsiteY6" fmla="*/ 410908 h 1959619"/>
              <a:gd name="connsiteX7" fmla="*/ 1597304 w 1668757"/>
              <a:gd name="connsiteY7" fmla="*/ 104458 h 1959619"/>
              <a:gd name="connsiteX8" fmla="*/ 0 w 1668757"/>
              <a:gd name="connsiteY8" fmla="*/ 658706 h 1959619"/>
              <a:gd name="connsiteX0" fmla="*/ 0 w 1668757"/>
              <a:gd name="connsiteY0" fmla="*/ 715555 h 2016468"/>
              <a:gd name="connsiteX1" fmla="*/ 39744 w 1668757"/>
              <a:gd name="connsiteY1" fmla="*/ 617173 h 2016468"/>
              <a:gd name="connsiteX2" fmla="*/ 1668742 w 1668757"/>
              <a:gd name="connsiteY2" fmla="*/ 178551 h 2016468"/>
              <a:gd name="connsiteX3" fmla="*/ 1637305 w 1668757"/>
              <a:gd name="connsiteY3" fmla="*/ 500278 h 2016468"/>
              <a:gd name="connsiteX4" fmla="*/ 1112478 w 1668757"/>
              <a:gd name="connsiteY4" fmla="*/ 2016468 h 2016468"/>
              <a:gd name="connsiteX5" fmla="*/ 1036755 w 1668757"/>
              <a:gd name="connsiteY5" fmla="*/ 2008339 h 2016468"/>
              <a:gd name="connsiteX6" fmla="*/ 1580161 w 1668757"/>
              <a:gd name="connsiteY6" fmla="*/ 467757 h 2016468"/>
              <a:gd name="connsiteX7" fmla="*/ 1597304 w 1668757"/>
              <a:gd name="connsiteY7" fmla="*/ 161307 h 2016468"/>
              <a:gd name="connsiteX8" fmla="*/ 0 w 1668757"/>
              <a:gd name="connsiteY8" fmla="*/ 715555 h 2016468"/>
              <a:gd name="connsiteX0" fmla="*/ 0 w 1668757"/>
              <a:gd name="connsiteY0" fmla="*/ 715555 h 2016468"/>
              <a:gd name="connsiteX1" fmla="*/ 39744 w 1668757"/>
              <a:gd name="connsiteY1" fmla="*/ 617173 h 2016468"/>
              <a:gd name="connsiteX2" fmla="*/ 1668742 w 1668757"/>
              <a:gd name="connsiteY2" fmla="*/ 178551 h 2016468"/>
              <a:gd name="connsiteX3" fmla="*/ 1637305 w 1668757"/>
              <a:gd name="connsiteY3" fmla="*/ 500278 h 2016468"/>
              <a:gd name="connsiteX4" fmla="*/ 1112478 w 1668757"/>
              <a:gd name="connsiteY4" fmla="*/ 2016468 h 2016468"/>
              <a:gd name="connsiteX5" fmla="*/ 1036755 w 1668757"/>
              <a:gd name="connsiteY5" fmla="*/ 2008339 h 2016468"/>
              <a:gd name="connsiteX6" fmla="*/ 1580161 w 1668757"/>
              <a:gd name="connsiteY6" fmla="*/ 467757 h 2016468"/>
              <a:gd name="connsiteX7" fmla="*/ 1597304 w 1668757"/>
              <a:gd name="connsiteY7" fmla="*/ 161307 h 2016468"/>
              <a:gd name="connsiteX8" fmla="*/ 0 w 1668757"/>
              <a:gd name="connsiteY8" fmla="*/ 715555 h 2016468"/>
              <a:gd name="connsiteX0" fmla="*/ 0 w 1722464"/>
              <a:gd name="connsiteY0" fmla="*/ 1150112 h 2016468"/>
              <a:gd name="connsiteX1" fmla="*/ 93451 w 1722464"/>
              <a:gd name="connsiteY1" fmla="*/ 617173 h 2016468"/>
              <a:gd name="connsiteX2" fmla="*/ 1722449 w 1722464"/>
              <a:gd name="connsiteY2" fmla="*/ 178551 h 2016468"/>
              <a:gd name="connsiteX3" fmla="*/ 1691012 w 1722464"/>
              <a:gd name="connsiteY3" fmla="*/ 500278 h 2016468"/>
              <a:gd name="connsiteX4" fmla="*/ 1166185 w 1722464"/>
              <a:gd name="connsiteY4" fmla="*/ 2016468 h 2016468"/>
              <a:gd name="connsiteX5" fmla="*/ 1090462 w 1722464"/>
              <a:gd name="connsiteY5" fmla="*/ 2008339 h 2016468"/>
              <a:gd name="connsiteX6" fmla="*/ 1633868 w 1722464"/>
              <a:gd name="connsiteY6" fmla="*/ 467757 h 2016468"/>
              <a:gd name="connsiteX7" fmla="*/ 1651011 w 1722464"/>
              <a:gd name="connsiteY7" fmla="*/ 161307 h 2016468"/>
              <a:gd name="connsiteX8" fmla="*/ 0 w 1722464"/>
              <a:gd name="connsiteY8" fmla="*/ 1150112 h 2016468"/>
              <a:gd name="connsiteX0" fmla="*/ 8346 w 1730810"/>
              <a:gd name="connsiteY0" fmla="*/ 1104657 h 1971013"/>
              <a:gd name="connsiteX1" fmla="*/ 7151 w 1730810"/>
              <a:gd name="connsiteY1" fmla="*/ 1003672 h 1971013"/>
              <a:gd name="connsiteX2" fmla="*/ 1730795 w 1730810"/>
              <a:gd name="connsiteY2" fmla="*/ 133096 h 1971013"/>
              <a:gd name="connsiteX3" fmla="*/ 1699358 w 1730810"/>
              <a:gd name="connsiteY3" fmla="*/ 454823 h 1971013"/>
              <a:gd name="connsiteX4" fmla="*/ 1174531 w 1730810"/>
              <a:gd name="connsiteY4" fmla="*/ 1971013 h 1971013"/>
              <a:gd name="connsiteX5" fmla="*/ 1098808 w 1730810"/>
              <a:gd name="connsiteY5" fmla="*/ 1962884 h 1971013"/>
              <a:gd name="connsiteX6" fmla="*/ 1642214 w 1730810"/>
              <a:gd name="connsiteY6" fmla="*/ 422302 h 1971013"/>
              <a:gd name="connsiteX7" fmla="*/ 1659357 w 1730810"/>
              <a:gd name="connsiteY7" fmla="*/ 115852 h 1971013"/>
              <a:gd name="connsiteX8" fmla="*/ 8346 w 1730810"/>
              <a:gd name="connsiteY8" fmla="*/ 1104657 h 1971013"/>
              <a:gd name="connsiteX0" fmla="*/ 8346 w 1730810"/>
              <a:gd name="connsiteY0" fmla="*/ 1150139 h 2016495"/>
              <a:gd name="connsiteX1" fmla="*/ 7151 w 1730810"/>
              <a:gd name="connsiteY1" fmla="*/ 1049154 h 2016495"/>
              <a:gd name="connsiteX2" fmla="*/ 1730795 w 1730810"/>
              <a:gd name="connsiteY2" fmla="*/ 178578 h 2016495"/>
              <a:gd name="connsiteX3" fmla="*/ 1699358 w 1730810"/>
              <a:gd name="connsiteY3" fmla="*/ 500305 h 2016495"/>
              <a:gd name="connsiteX4" fmla="*/ 1174531 w 1730810"/>
              <a:gd name="connsiteY4" fmla="*/ 2016495 h 2016495"/>
              <a:gd name="connsiteX5" fmla="*/ 1098808 w 1730810"/>
              <a:gd name="connsiteY5" fmla="*/ 2008366 h 2016495"/>
              <a:gd name="connsiteX6" fmla="*/ 1642214 w 1730810"/>
              <a:gd name="connsiteY6" fmla="*/ 467784 h 2016495"/>
              <a:gd name="connsiteX7" fmla="*/ 1659357 w 1730810"/>
              <a:gd name="connsiteY7" fmla="*/ 161334 h 2016495"/>
              <a:gd name="connsiteX8" fmla="*/ 8346 w 1730810"/>
              <a:gd name="connsiteY8" fmla="*/ 1150139 h 2016495"/>
              <a:gd name="connsiteX0" fmla="*/ 8346 w 1730810"/>
              <a:gd name="connsiteY0" fmla="*/ 1150139 h 2016495"/>
              <a:gd name="connsiteX1" fmla="*/ 7151 w 1730810"/>
              <a:gd name="connsiteY1" fmla="*/ 1049154 h 2016495"/>
              <a:gd name="connsiteX2" fmla="*/ 1730795 w 1730810"/>
              <a:gd name="connsiteY2" fmla="*/ 178578 h 2016495"/>
              <a:gd name="connsiteX3" fmla="*/ 1699358 w 1730810"/>
              <a:gd name="connsiteY3" fmla="*/ 500305 h 2016495"/>
              <a:gd name="connsiteX4" fmla="*/ 1174531 w 1730810"/>
              <a:gd name="connsiteY4" fmla="*/ 2016495 h 2016495"/>
              <a:gd name="connsiteX5" fmla="*/ 1098808 w 1730810"/>
              <a:gd name="connsiteY5" fmla="*/ 2008366 h 2016495"/>
              <a:gd name="connsiteX6" fmla="*/ 1642214 w 1730810"/>
              <a:gd name="connsiteY6" fmla="*/ 467784 h 2016495"/>
              <a:gd name="connsiteX7" fmla="*/ 1659357 w 1730810"/>
              <a:gd name="connsiteY7" fmla="*/ 161334 h 2016495"/>
              <a:gd name="connsiteX8" fmla="*/ 8346 w 1730810"/>
              <a:gd name="connsiteY8" fmla="*/ 1150139 h 2016495"/>
              <a:gd name="connsiteX0" fmla="*/ 8346 w 1730810"/>
              <a:gd name="connsiteY0" fmla="*/ 1190085 h 2056441"/>
              <a:gd name="connsiteX1" fmla="*/ 7151 w 1730810"/>
              <a:gd name="connsiteY1" fmla="*/ 1089100 h 2056441"/>
              <a:gd name="connsiteX2" fmla="*/ 1730795 w 1730810"/>
              <a:gd name="connsiteY2" fmla="*/ 218524 h 2056441"/>
              <a:gd name="connsiteX3" fmla="*/ 1699358 w 1730810"/>
              <a:gd name="connsiteY3" fmla="*/ 540251 h 2056441"/>
              <a:gd name="connsiteX4" fmla="*/ 1174531 w 1730810"/>
              <a:gd name="connsiteY4" fmla="*/ 2056441 h 2056441"/>
              <a:gd name="connsiteX5" fmla="*/ 1098808 w 1730810"/>
              <a:gd name="connsiteY5" fmla="*/ 2048312 h 2056441"/>
              <a:gd name="connsiteX6" fmla="*/ 1642214 w 1730810"/>
              <a:gd name="connsiteY6" fmla="*/ 507730 h 2056441"/>
              <a:gd name="connsiteX7" fmla="*/ 1427069 w 1730810"/>
              <a:gd name="connsiteY7" fmla="*/ 147233 h 2056441"/>
              <a:gd name="connsiteX8" fmla="*/ 8346 w 1730810"/>
              <a:gd name="connsiteY8" fmla="*/ 1190085 h 2056441"/>
              <a:gd name="connsiteX0" fmla="*/ 8346 w 1730810"/>
              <a:gd name="connsiteY0" fmla="*/ 1150139 h 2016495"/>
              <a:gd name="connsiteX1" fmla="*/ 7151 w 1730810"/>
              <a:gd name="connsiteY1" fmla="*/ 1049154 h 2016495"/>
              <a:gd name="connsiteX2" fmla="*/ 1730795 w 1730810"/>
              <a:gd name="connsiteY2" fmla="*/ 178578 h 2016495"/>
              <a:gd name="connsiteX3" fmla="*/ 1699358 w 1730810"/>
              <a:gd name="connsiteY3" fmla="*/ 500305 h 2016495"/>
              <a:gd name="connsiteX4" fmla="*/ 1174531 w 1730810"/>
              <a:gd name="connsiteY4" fmla="*/ 2016495 h 2016495"/>
              <a:gd name="connsiteX5" fmla="*/ 1098808 w 1730810"/>
              <a:gd name="connsiteY5" fmla="*/ 2008366 h 2016495"/>
              <a:gd name="connsiteX6" fmla="*/ 1642214 w 1730810"/>
              <a:gd name="connsiteY6" fmla="*/ 467784 h 2016495"/>
              <a:gd name="connsiteX7" fmla="*/ 1427069 w 1730810"/>
              <a:gd name="connsiteY7" fmla="*/ 107287 h 2016495"/>
              <a:gd name="connsiteX8" fmla="*/ 8346 w 1730810"/>
              <a:gd name="connsiteY8" fmla="*/ 1150139 h 2016495"/>
              <a:gd name="connsiteX0" fmla="*/ 8346 w 1700120"/>
              <a:gd name="connsiteY0" fmla="*/ 1287992 h 2154348"/>
              <a:gd name="connsiteX1" fmla="*/ 7151 w 1700120"/>
              <a:gd name="connsiteY1" fmla="*/ 1187007 h 2154348"/>
              <a:gd name="connsiteX2" fmla="*/ 1446036 w 1700120"/>
              <a:gd name="connsiteY2" fmla="*/ 158332 h 2154348"/>
              <a:gd name="connsiteX3" fmla="*/ 1699358 w 1700120"/>
              <a:gd name="connsiteY3" fmla="*/ 638158 h 2154348"/>
              <a:gd name="connsiteX4" fmla="*/ 1174531 w 1700120"/>
              <a:gd name="connsiteY4" fmla="*/ 2154348 h 2154348"/>
              <a:gd name="connsiteX5" fmla="*/ 1098808 w 1700120"/>
              <a:gd name="connsiteY5" fmla="*/ 2146219 h 2154348"/>
              <a:gd name="connsiteX6" fmla="*/ 1642214 w 1700120"/>
              <a:gd name="connsiteY6" fmla="*/ 605637 h 2154348"/>
              <a:gd name="connsiteX7" fmla="*/ 1427069 w 1700120"/>
              <a:gd name="connsiteY7" fmla="*/ 245140 h 2154348"/>
              <a:gd name="connsiteX8" fmla="*/ 8346 w 1700120"/>
              <a:gd name="connsiteY8" fmla="*/ 1287992 h 2154348"/>
              <a:gd name="connsiteX0" fmla="*/ 8346 w 1700120"/>
              <a:gd name="connsiteY0" fmla="*/ 1131068 h 1997424"/>
              <a:gd name="connsiteX1" fmla="*/ 7151 w 1700120"/>
              <a:gd name="connsiteY1" fmla="*/ 1030083 h 1997424"/>
              <a:gd name="connsiteX2" fmla="*/ 1446036 w 1700120"/>
              <a:gd name="connsiteY2" fmla="*/ 1408 h 1997424"/>
              <a:gd name="connsiteX3" fmla="*/ 1699358 w 1700120"/>
              <a:gd name="connsiteY3" fmla="*/ 481234 h 1997424"/>
              <a:gd name="connsiteX4" fmla="*/ 1174531 w 1700120"/>
              <a:gd name="connsiteY4" fmla="*/ 1997424 h 1997424"/>
              <a:gd name="connsiteX5" fmla="*/ 1098808 w 1700120"/>
              <a:gd name="connsiteY5" fmla="*/ 1989295 h 1997424"/>
              <a:gd name="connsiteX6" fmla="*/ 1642214 w 1700120"/>
              <a:gd name="connsiteY6" fmla="*/ 448713 h 1997424"/>
              <a:gd name="connsiteX7" fmla="*/ 1427069 w 1700120"/>
              <a:gd name="connsiteY7" fmla="*/ 88216 h 1997424"/>
              <a:gd name="connsiteX8" fmla="*/ 8346 w 1700120"/>
              <a:gd name="connsiteY8" fmla="*/ 1131068 h 1997424"/>
              <a:gd name="connsiteX0" fmla="*/ 8346 w 1700120"/>
              <a:gd name="connsiteY0" fmla="*/ 1129660 h 1996016"/>
              <a:gd name="connsiteX1" fmla="*/ 7151 w 1700120"/>
              <a:gd name="connsiteY1" fmla="*/ 1028675 h 1996016"/>
              <a:gd name="connsiteX2" fmla="*/ 1446036 w 1700120"/>
              <a:gd name="connsiteY2" fmla="*/ 0 h 1996016"/>
              <a:gd name="connsiteX3" fmla="*/ 1699358 w 1700120"/>
              <a:gd name="connsiteY3" fmla="*/ 479826 h 1996016"/>
              <a:gd name="connsiteX4" fmla="*/ 1174531 w 1700120"/>
              <a:gd name="connsiteY4" fmla="*/ 1996016 h 1996016"/>
              <a:gd name="connsiteX5" fmla="*/ 1098808 w 1700120"/>
              <a:gd name="connsiteY5" fmla="*/ 1987887 h 1996016"/>
              <a:gd name="connsiteX6" fmla="*/ 1642214 w 1700120"/>
              <a:gd name="connsiteY6" fmla="*/ 447305 h 1996016"/>
              <a:gd name="connsiteX7" fmla="*/ 1427069 w 1700120"/>
              <a:gd name="connsiteY7" fmla="*/ 86808 h 1996016"/>
              <a:gd name="connsiteX8" fmla="*/ 8346 w 1700120"/>
              <a:gd name="connsiteY8" fmla="*/ 1129660 h 1996016"/>
              <a:gd name="connsiteX0" fmla="*/ 8346 w 1700120"/>
              <a:gd name="connsiteY0" fmla="*/ 1129660 h 1996016"/>
              <a:gd name="connsiteX1" fmla="*/ 7151 w 1700120"/>
              <a:gd name="connsiteY1" fmla="*/ 1028675 h 1996016"/>
              <a:gd name="connsiteX2" fmla="*/ 1446036 w 1700120"/>
              <a:gd name="connsiteY2" fmla="*/ 0 h 1996016"/>
              <a:gd name="connsiteX3" fmla="*/ 1699358 w 1700120"/>
              <a:gd name="connsiteY3" fmla="*/ 479826 h 1996016"/>
              <a:gd name="connsiteX4" fmla="*/ 1174531 w 1700120"/>
              <a:gd name="connsiteY4" fmla="*/ 1996016 h 1996016"/>
              <a:gd name="connsiteX5" fmla="*/ 1098808 w 1700120"/>
              <a:gd name="connsiteY5" fmla="*/ 1987887 h 1996016"/>
              <a:gd name="connsiteX6" fmla="*/ 1642214 w 1700120"/>
              <a:gd name="connsiteY6" fmla="*/ 447305 h 1996016"/>
              <a:gd name="connsiteX7" fmla="*/ 1427069 w 1700120"/>
              <a:gd name="connsiteY7" fmla="*/ 86808 h 1996016"/>
              <a:gd name="connsiteX8" fmla="*/ 8346 w 1700120"/>
              <a:gd name="connsiteY8" fmla="*/ 1129660 h 1996016"/>
              <a:gd name="connsiteX0" fmla="*/ 8346 w 1700099"/>
              <a:gd name="connsiteY0" fmla="*/ 1120926 h 1987282"/>
              <a:gd name="connsiteX1" fmla="*/ 7151 w 1700099"/>
              <a:gd name="connsiteY1" fmla="*/ 1019941 h 1987282"/>
              <a:gd name="connsiteX2" fmla="*/ 1438080 w 1700099"/>
              <a:gd name="connsiteY2" fmla="*/ 0 h 1987282"/>
              <a:gd name="connsiteX3" fmla="*/ 1699358 w 1700099"/>
              <a:gd name="connsiteY3" fmla="*/ 471092 h 1987282"/>
              <a:gd name="connsiteX4" fmla="*/ 1174531 w 1700099"/>
              <a:gd name="connsiteY4" fmla="*/ 1987282 h 1987282"/>
              <a:gd name="connsiteX5" fmla="*/ 1098808 w 1700099"/>
              <a:gd name="connsiteY5" fmla="*/ 1979153 h 1987282"/>
              <a:gd name="connsiteX6" fmla="*/ 1642214 w 1700099"/>
              <a:gd name="connsiteY6" fmla="*/ 438571 h 1987282"/>
              <a:gd name="connsiteX7" fmla="*/ 1427069 w 1700099"/>
              <a:gd name="connsiteY7" fmla="*/ 78074 h 1987282"/>
              <a:gd name="connsiteX8" fmla="*/ 8346 w 1700099"/>
              <a:gd name="connsiteY8" fmla="*/ 1120926 h 1987282"/>
              <a:gd name="connsiteX0" fmla="*/ 8346 w 1700099"/>
              <a:gd name="connsiteY0" fmla="*/ 1121938 h 1988294"/>
              <a:gd name="connsiteX1" fmla="*/ 7151 w 1700099"/>
              <a:gd name="connsiteY1" fmla="*/ 1020953 h 1988294"/>
              <a:gd name="connsiteX2" fmla="*/ 1438080 w 1700099"/>
              <a:gd name="connsiteY2" fmla="*/ 1012 h 1988294"/>
              <a:gd name="connsiteX3" fmla="*/ 1699358 w 1700099"/>
              <a:gd name="connsiteY3" fmla="*/ 472104 h 1988294"/>
              <a:gd name="connsiteX4" fmla="*/ 1174531 w 1700099"/>
              <a:gd name="connsiteY4" fmla="*/ 1988294 h 1988294"/>
              <a:gd name="connsiteX5" fmla="*/ 1098808 w 1700099"/>
              <a:gd name="connsiteY5" fmla="*/ 1980165 h 1988294"/>
              <a:gd name="connsiteX6" fmla="*/ 1642214 w 1700099"/>
              <a:gd name="connsiteY6" fmla="*/ 439583 h 1988294"/>
              <a:gd name="connsiteX7" fmla="*/ 1427069 w 1700099"/>
              <a:gd name="connsiteY7" fmla="*/ 79086 h 1988294"/>
              <a:gd name="connsiteX8" fmla="*/ 8346 w 1700099"/>
              <a:gd name="connsiteY8" fmla="*/ 1121938 h 1988294"/>
              <a:gd name="connsiteX0" fmla="*/ 8346 w 1701542"/>
              <a:gd name="connsiteY0" fmla="*/ 1121938 h 1988294"/>
              <a:gd name="connsiteX1" fmla="*/ 7151 w 1701542"/>
              <a:gd name="connsiteY1" fmla="*/ 1020953 h 1988294"/>
              <a:gd name="connsiteX2" fmla="*/ 1438080 w 1701542"/>
              <a:gd name="connsiteY2" fmla="*/ 1012 h 1988294"/>
              <a:gd name="connsiteX3" fmla="*/ 1699358 w 1701542"/>
              <a:gd name="connsiteY3" fmla="*/ 472104 h 1988294"/>
              <a:gd name="connsiteX4" fmla="*/ 1174531 w 1701542"/>
              <a:gd name="connsiteY4" fmla="*/ 1988294 h 1988294"/>
              <a:gd name="connsiteX5" fmla="*/ 1098808 w 1701542"/>
              <a:gd name="connsiteY5" fmla="*/ 1980165 h 1988294"/>
              <a:gd name="connsiteX6" fmla="*/ 1642214 w 1701542"/>
              <a:gd name="connsiteY6" fmla="*/ 439583 h 1988294"/>
              <a:gd name="connsiteX7" fmla="*/ 1427069 w 1701542"/>
              <a:gd name="connsiteY7" fmla="*/ 79086 h 1988294"/>
              <a:gd name="connsiteX8" fmla="*/ 8346 w 1701542"/>
              <a:gd name="connsiteY8" fmla="*/ 1121938 h 1988294"/>
              <a:gd name="connsiteX0" fmla="*/ 8346 w 1701542"/>
              <a:gd name="connsiteY0" fmla="*/ 1121938 h 1988294"/>
              <a:gd name="connsiteX1" fmla="*/ 7151 w 1701542"/>
              <a:gd name="connsiteY1" fmla="*/ 1020953 h 1988294"/>
              <a:gd name="connsiteX2" fmla="*/ 1438080 w 1701542"/>
              <a:gd name="connsiteY2" fmla="*/ 1012 h 1988294"/>
              <a:gd name="connsiteX3" fmla="*/ 1699358 w 1701542"/>
              <a:gd name="connsiteY3" fmla="*/ 472104 h 1988294"/>
              <a:gd name="connsiteX4" fmla="*/ 1174531 w 1701542"/>
              <a:gd name="connsiteY4" fmla="*/ 1988294 h 1988294"/>
              <a:gd name="connsiteX5" fmla="*/ 1098808 w 1701542"/>
              <a:gd name="connsiteY5" fmla="*/ 1980165 h 1988294"/>
              <a:gd name="connsiteX6" fmla="*/ 1642214 w 1701542"/>
              <a:gd name="connsiteY6" fmla="*/ 439583 h 1988294"/>
              <a:gd name="connsiteX7" fmla="*/ 1427069 w 1701542"/>
              <a:gd name="connsiteY7" fmla="*/ 79086 h 1988294"/>
              <a:gd name="connsiteX8" fmla="*/ 8346 w 1701542"/>
              <a:gd name="connsiteY8" fmla="*/ 1121938 h 1988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1542" h="1988294">
                <a:moveTo>
                  <a:pt x="8346" y="1121938"/>
                </a:moveTo>
                <a:cubicBezTo>
                  <a:pt x="33587" y="1121938"/>
                  <a:pt x="-18090" y="1020953"/>
                  <a:pt x="7151" y="1020953"/>
                </a:cubicBezTo>
                <a:cubicBezTo>
                  <a:pt x="754839" y="261004"/>
                  <a:pt x="956470" y="-19188"/>
                  <a:pt x="1438080" y="1012"/>
                </a:cubicBezTo>
                <a:cubicBezTo>
                  <a:pt x="1635581" y="77410"/>
                  <a:pt x="1716264" y="298570"/>
                  <a:pt x="1699358" y="472104"/>
                </a:cubicBezTo>
                <a:cubicBezTo>
                  <a:pt x="1644351" y="775713"/>
                  <a:pt x="1235729" y="1734240"/>
                  <a:pt x="1174531" y="1988294"/>
                </a:cubicBezTo>
                <a:lnTo>
                  <a:pt x="1098808" y="1980165"/>
                </a:lnTo>
                <a:cubicBezTo>
                  <a:pt x="1140242" y="1723402"/>
                  <a:pt x="1590858" y="742002"/>
                  <a:pt x="1642214" y="439583"/>
                </a:cubicBezTo>
                <a:cubicBezTo>
                  <a:pt x="1655473" y="320083"/>
                  <a:pt x="1539115" y="138015"/>
                  <a:pt x="1427069" y="79086"/>
                </a:cubicBezTo>
                <a:cubicBezTo>
                  <a:pt x="960534" y="98693"/>
                  <a:pt x="616705" y="560846"/>
                  <a:pt x="8346" y="112193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37">
            <a:extLst>
              <a:ext uri="{FF2B5EF4-FFF2-40B4-BE49-F238E27FC236}">
                <a16:creationId xmlns:a16="http://schemas.microsoft.com/office/drawing/2014/main" id="{0D90637E-4AA5-4C0A-921A-86FE1009A688}"/>
              </a:ext>
            </a:extLst>
          </p:cNvPr>
          <p:cNvSpPr/>
          <p:nvPr/>
        </p:nvSpPr>
        <p:spPr>
          <a:xfrm flipH="1">
            <a:off x="2374751" y="-2227834"/>
            <a:ext cx="240413" cy="1944775"/>
          </a:xfrm>
          <a:custGeom>
            <a:avLst/>
            <a:gdLst>
              <a:gd name="connsiteX0" fmla="*/ 0 w 45719"/>
              <a:gd name="connsiteY0" fmla="*/ 0 h 1147762"/>
              <a:gd name="connsiteX1" fmla="*/ 45719 w 45719"/>
              <a:gd name="connsiteY1" fmla="*/ 0 h 1147762"/>
              <a:gd name="connsiteX2" fmla="*/ 45719 w 45719"/>
              <a:gd name="connsiteY2" fmla="*/ 1147762 h 1147762"/>
              <a:gd name="connsiteX3" fmla="*/ 0 w 45719"/>
              <a:gd name="connsiteY3" fmla="*/ 1147762 h 1147762"/>
              <a:gd name="connsiteX4" fmla="*/ 0 w 45719"/>
              <a:gd name="connsiteY4" fmla="*/ 0 h 1147762"/>
              <a:gd name="connsiteX0" fmla="*/ 0 w 822006"/>
              <a:gd name="connsiteY0" fmla="*/ 0 h 1181099"/>
              <a:gd name="connsiteX1" fmla="*/ 45719 w 822006"/>
              <a:gd name="connsiteY1" fmla="*/ 0 h 1181099"/>
              <a:gd name="connsiteX2" fmla="*/ 822006 w 822006"/>
              <a:gd name="connsiteY2" fmla="*/ 1181099 h 1181099"/>
              <a:gd name="connsiteX3" fmla="*/ 0 w 822006"/>
              <a:gd name="connsiteY3" fmla="*/ 1147762 h 1181099"/>
              <a:gd name="connsiteX4" fmla="*/ 0 w 822006"/>
              <a:gd name="connsiteY4" fmla="*/ 0 h 1181099"/>
              <a:gd name="connsiteX0" fmla="*/ 0 w 822006"/>
              <a:gd name="connsiteY0" fmla="*/ 0 h 1190624"/>
              <a:gd name="connsiteX1" fmla="*/ 45719 w 822006"/>
              <a:gd name="connsiteY1" fmla="*/ 0 h 1190624"/>
              <a:gd name="connsiteX2" fmla="*/ 822006 w 822006"/>
              <a:gd name="connsiteY2" fmla="*/ 1181099 h 1190624"/>
              <a:gd name="connsiteX3" fmla="*/ 738187 w 822006"/>
              <a:gd name="connsiteY3" fmla="*/ 1190624 h 1190624"/>
              <a:gd name="connsiteX4" fmla="*/ 0 w 822006"/>
              <a:gd name="connsiteY4" fmla="*/ 0 h 1190624"/>
              <a:gd name="connsiteX0" fmla="*/ 0 w 822006"/>
              <a:gd name="connsiteY0" fmla="*/ 0 h 1245393"/>
              <a:gd name="connsiteX1" fmla="*/ 45719 w 822006"/>
              <a:gd name="connsiteY1" fmla="*/ 0 h 1245393"/>
              <a:gd name="connsiteX2" fmla="*/ 822006 w 822006"/>
              <a:gd name="connsiteY2" fmla="*/ 1181099 h 1245393"/>
              <a:gd name="connsiteX3" fmla="*/ 188118 w 822006"/>
              <a:gd name="connsiteY3" fmla="*/ 1245393 h 1245393"/>
              <a:gd name="connsiteX4" fmla="*/ 0 w 822006"/>
              <a:gd name="connsiteY4" fmla="*/ 0 h 1245393"/>
              <a:gd name="connsiteX0" fmla="*/ 0 w 293369"/>
              <a:gd name="connsiteY0" fmla="*/ 0 h 1252536"/>
              <a:gd name="connsiteX1" fmla="*/ 45719 w 293369"/>
              <a:gd name="connsiteY1" fmla="*/ 0 h 1252536"/>
              <a:gd name="connsiteX2" fmla="*/ 293369 w 293369"/>
              <a:gd name="connsiteY2" fmla="*/ 1252536 h 1252536"/>
              <a:gd name="connsiteX3" fmla="*/ 188118 w 293369"/>
              <a:gd name="connsiteY3" fmla="*/ 1245393 h 1252536"/>
              <a:gd name="connsiteX4" fmla="*/ 0 w 293369"/>
              <a:gd name="connsiteY4" fmla="*/ 0 h 1252536"/>
              <a:gd name="connsiteX0" fmla="*/ 0 w 245744"/>
              <a:gd name="connsiteY0" fmla="*/ 0 h 1250155"/>
              <a:gd name="connsiteX1" fmla="*/ 45719 w 245744"/>
              <a:gd name="connsiteY1" fmla="*/ 0 h 1250155"/>
              <a:gd name="connsiteX2" fmla="*/ 245744 w 245744"/>
              <a:gd name="connsiteY2" fmla="*/ 1250155 h 1250155"/>
              <a:gd name="connsiteX3" fmla="*/ 188118 w 245744"/>
              <a:gd name="connsiteY3" fmla="*/ 1245393 h 1250155"/>
              <a:gd name="connsiteX4" fmla="*/ 0 w 245744"/>
              <a:gd name="connsiteY4" fmla="*/ 0 h 1250155"/>
              <a:gd name="connsiteX0" fmla="*/ 0 w 263759"/>
              <a:gd name="connsiteY0" fmla="*/ 0 h 1250155"/>
              <a:gd name="connsiteX1" fmla="*/ 45719 w 263759"/>
              <a:gd name="connsiteY1" fmla="*/ 0 h 1250155"/>
              <a:gd name="connsiteX2" fmla="*/ 245744 w 263759"/>
              <a:gd name="connsiteY2" fmla="*/ 1250155 h 1250155"/>
              <a:gd name="connsiteX3" fmla="*/ 188118 w 263759"/>
              <a:gd name="connsiteY3" fmla="*/ 1245393 h 1250155"/>
              <a:gd name="connsiteX4" fmla="*/ 0 w 263759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80684"/>
              <a:gd name="connsiteY0" fmla="*/ 0 h 1250155"/>
              <a:gd name="connsiteX1" fmla="*/ 45719 w 280684"/>
              <a:gd name="connsiteY1" fmla="*/ 0 h 1250155"/>
              <a:gd name="connsiteX2" fmla="*/ 245744 w 280684"/>
              <a:gd name="connsiteY2" fmla="*/ 1250155 h 1250155"/>
              <a:gd name="connsiteX3" fmla="*/ 188118 w 280684"/>
              <a:gd name="connsiteY3" fmla="*/ 1245393 h 1250155"/>
              <a:gd name="connsiteX4" fmla="*/ 0 w 280684"/>
              <a:gd name="connsiteY4" fmla="*/ 0 h 1250155"/>
              <a:gd name="connsiteX0" fmla="*/ 0 w 275155"/>
              <a:gd name="connsiteY0" fmla="*/ 0 h 1250155"/>
              <a:gd name="connsiteX1" fmla="*/ 45719 w 275155"/>
              <a:gd name="connsiteY1" fmla="*/ 0 h 1250155"/>
              <a:gd name="connsiteX2" fmla="*/ 245744 w 275155"/>
              <a:gd name="connsiteY2" fmla="*/ 1250155 h 1250155"/>
              <a:gd name="connsiteX3" fmla="*/ 188118 w 275155"/>
              <a:gd name="connsiteY3" fmla="*/ 1245393 h 1250155"/>
              <a:gd name="connsiteX4" fmla="*/ 0 w 275155"/>
              <a:gd name="connsiteY4" fmla="*/ 0 h 1250155"/>
              <a:gd name="connsiteX0" fmla="*/ 0 w 262501"/>
              <a:gd name="connsiteY0" fmla="*/ 0 h 1257298"/>
              <a:gd name="connsiteX1" fmla="*/ 45719 w 262501"/>
              <a:gd name="connsiteY1" fmla="*/ 0 h 1257298"/>
              <a:gd name="connsiteX2" fmla="*/ 229075 w 262501"/>
              <a:gd name="connsiteY2" fmla="*/ 1257298 h 1257298"/>
              <a:gd name="connsiteX3" fmla="*/ 188118 w 262501"/>
              <a:gd name="connsiteY3" fmla="*/ 1245393 h 1257298"/>
              <a:gd name="connsiteX4" fmla="*/ 0 w 262501"/>
              <a:gd name="connsiteY4" fmla="*/ 0 h 125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501" h="1257298">
                <a:moveTo>
                  <a:pt x="0" y="0"/>
                </a:moveTo>
                <a:lnTo>
                  <a:pt x="45719" y="0"/>
                </a:lnTo>
                <a:cubicBezTo>
                  <a:pt x="290988" y="500063"/>
                  <a:pt x="288607" y="621506"/>
                  <a:pt x="229075" y="1257298"/>
                </a:cubicBezTo>
                <a:lnTo>
                  <a:pt x="188118" y="1245393"/>
                </a:lnTo>
                <a:cubicBezTo>
                  <a:pt x="218282" y="768349"/>
                  <a:pt x="279399" y="54133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6" name="Rechthoek 37">
            <a:extLst>
              <a:ext uri="{FF2B5EF4-FFF2-40B4-BE49-F238E27FC236}">
                <a16:creationId xmlns:a16="http://schemas.microsoft.com/office/drawing/2014/main" id="{C3B987CE-79F6-415C-88F7-57FD23E8A77B}"/>
              </a:ext>
            </a:extLst>
          </p:cNvPr>
          <p:cNvSpPr/>
          <p:nvPr/>
        </p:nvSpPr>
        <p:spPr>
          <a:xfrm flipH="1">
            <a:off x="2581337" y="-2236984"/>
            <a:ext cx="226437" cy="2011073"/>
          </a:xfrm>
          <a:custGeom>
            <a:avLst/>
            <a:gdLst>
              <a:gd name="connsiteX0" fmla="*/ 0 w 45719"/>
              <a:gd name="connsiteY0" fmla="*/ 0 h 1147762"/>
              <a:gd name="connsiteX1" fmla="*/ 45719 w 45719"/>
              <a:gd name="connsiteY1" fmla="*/ 0 h 1147762"/>
              <a:gd name="connsiteX2" fmla="*/ 45719 w 45719"/>
              <a:gd name="connsiteY2" fmla="*/ 1147762 h 1147762"/>
              <a:gd name="connsiteX3" fmla="*/ 0 w 45719"/>
              <a:gd name="connsiteY3" fmla="*/ 1147762 h 1147762"/>
              <a:gd name="connsiteX4" fmla="*/ 0 w 45719"/>
              <a:gd name="connsiteY4" fmla="*/ 0 h 1147762"/>
              <a:gd name="connsiteX0" fmla="*/ 0 w 822006"/>
              <a:gd name="connsiteY0" fmla="*/ 0 h 1181099"/>
              <a:gd name="connsiteX1" fmla="*/ 45719 w 822006"/>
              <a:gd name="connsiteY1" fmla="*/ 0 h 1181099"/>
              <a:gd name="connsiteX2" fmla="*/ 822006 w 822006"/>
              <a:gd name="connsiteY2" fmla="*/ 1181099 h 1181099"/>
              <a:gd name="connsiteX3" fmla="*/ 0 w 822006"/>
              <a:gd name="connsiteY3" fmla="*/ 1147762 h 1181099"/>
              <a:gd name="connsiteX4" fmla="*/ 0 w 822006"/>
              <a:gd name="connsiteY4" fmla="*/ 0 h 1181099"/>
              <a:gd name="connsiteX0" fmla="*/ 0 w 822006"/>
              <a:gd name="connsiteY0" fmla="*/ 0 h 1190624"/>
              <a:gd name="connsiteX1" fmla="*/ 45719 w 822006"/>
              <a:gd name="connsiteY1" fmla="*/ 0 h 1190624"/>
              <a:gd name="connsiteX2" fmla="*/ 822006 w 822006"/>
              <a:gd name="connsiteY2" fmla="*/ 1181099 h 1190624"/>
              <a:gd name="connsiteX3" fmla="*/ 738187 w 822006"/>
              <a:gd name="connsiteY3" fmla="*/ 1190624 h 1190624"/>
              <a:gd name="connsiteX4" fmla="*/ 0 w 822006"/>
              <a:gd name="connsiteY4" fmla="*/ 0 h 1190624"/>
              <a:gd name="connsiteX0" fmla="*/ 0 w 822006"/>
              <a:gd name="connsiteY0" fmla="*/ 0 h 1245393"/>
              <a:gd name="connsiteX1" fmla="*/ 45719 w 822006"/>
              <a:gd name="connsiteY1" fmla="*/ 0 h 1245393"/>
              <a:gd name="connsiteX2" fmla="*/ 822006 w 822006"/>
              <a:gd name="connsiteY2" fmla="*/ 1181099 h 1245393"/>
              <a:gd name="connsiteX3" fmla="*/ 188118 w 822006"/>
              <a:gd name="connsiteY3" fmla="*/ 1245393 h 1245393"/>
              <a:gd name="connsiteX4" fmla="*/ 0 w 822006"/>
              <a:gd name="connsiteY4" fmla="*/ 0 h 1245393"/>
              <a:gd name="connsiteX0" fmla="*/ 0 w 293369"/>
              <a:gd name="connsiteY0" fmla="*/ 0 h 1252536"/>
              <a:gd name="connsiteX1" fmla="*/ 45719 w 293369"/>
              <a:gd name="connsiteY1" fmla="*/ 0 h 1252536"/>
              <a:gd name="connsiteX2" fmla="*/ 293369 w 293369"/>
              <a:gd name="connsiteY2" fmla="*/ 1252536 h 1252536"/>
              <a:gd name="connsiteX3" fmla="*/ 188118 w 293369"/>
              <a:gd name="connsiteY3" fmla="*/ 1245393 h 1252536"/>
              <a:gd name="connsiteX4" fmla="*/ 0 w 293369"/>
              <a:gd name="connsiteY4" fmla="*/ 0 h 1252536"/>
              <a:gd name="connsiteX0" fmla="*/ 0 w 245744"/>
              <a:gd name="connsiteY0" fmla="*/ 0 h 1250155"/>
              <a:gd name="connsiteX1" fmla="*/ 45719 w 245744"/>
              <a:gd name="connsiteY1" fmla="*/ 0 h 1250155"/>
              <a:gd name="connsiteX2" fmla="*/ 245744 w 245744"/>
              <a:gd name="connsiteY2" fmla="*/ 1250155 h 1250155"/>
              <a:gd name="connsiteX3" fmla="*/ 188118 w 245744"/>
              <a:gd name="connsiteY3" fmla="*/ 1245393 h 1250155"/>
              <a:gd name="connsiteX4" fmla="*/ 0 w 245744"/>
              <a:gd name="connsiteY4" fmla="*/ 0 h 1250155"/>
              <a:gd name="connsiteX0" fmla="*/ 0 w 263759"/>
              <a:gd name="connsiteY0" fmla="*/ 0 h 1250155"/>
              <a:gd name="connsiteX1" fmla="*/ 45719 w 263759"/>
              <a:gd name="connsiteY1" fmla="*/ 0 h 1250155"/>
              <a:gd name="connsiteX2" fmla="*/ 245744 w 263759"/>
              <a:gd name="connsiteY2" fmla="*/ 1250155 h 1250155"/>
              <a:gd name="connsiteX3" fmla="*/ 188118 w 263759"/>
              <a:gd name="connsiteY3" fmla="*/ 1245393 h 1250155"/>
              <a:gd name="connsiteX4" fmla="*/ 0 w 263759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80684"/>
              <a:gd name="connsiteY0" fmla="*/ 0 h 1250155"/>
              <a:gd name="connsiteX1" fmla="*/ 45719 w 280684"/>
              <a:gd name="connsiteY1" fmla="*/ 0 h 1250155"/>
              <a:gd name="connsiteX2" fmla="*/ 245744 w 280684"/>
              <a:gd name="connsiteY2" fmla="*/ 1250155 h 1250155"/>
              <a:gd name="connsiteX3" fmla="*/ 188118 w 280684"/>
              <a:gd name="connsiteY3" fmla="*/ 1245393 h 1250155"/>
              <a:gd name="connsiteX4" fmla="*/ 0 w 280684"/>
              <a:gd name="connsiteY4" fmla="*/ 0 h 1250155"/>
              <a:gd name="connsiteX0" fmla="*/ 0 w 275155"/>
              <a:gd name="connsiteY0" fmla="*/ 0 h 1250155"/>
              <a:gd name="connsiteX1" fmla="*/ 45719 w 275155"/>
              <a:gd name="connsiteY1" fmla="*/ 0 h 1250155"/>
              <a:gd name="connsiteX2" fmla="*/ 245744 w 275155"/>
              <a:gd name="connsiteY2" fmla="*/ 1250155 h 1250155"/>
              <a:gd name="connsiteX3" fmla="*/ 188118 w 275155"/>
              <a:gd name="connsiteY3" fmla="*/ 1245393 h 1250155"/>
              <a:gd name="connsiteX4" fmla="*/ 0 w 275155"/>
              <a:gd name="connsiteY4" fmla="*/ 0 h 1250155"/>
              <a:gd name="connsiteX0" fmla="*/ 0 w 262501"/>
              <a:gd name="connsiteY0" fmla="*/ 0 h 1257298"/>
              <a:gd name="connsiteX1" fmla="*/ 45719 w 262501"/>
              <a:gd name="connsiteY1" fmla="*/ 0 h 1257298"/>
              <a:gd name="connsiteX2" fmla="*/ 229075 w 262501"/>
              <a:gd name="connsiteY2" fmla="*/ 1257298 h 1257298"/>
              <a:gd name="connsiteX3" fmla="*/ 188118 w 262501"/>
              <a:gd name="connsiteY3" fmla="*/ 1245393 h 1257298"/>
              <a:gd name="connsiteX4" fmla="*/ 0 w 262501"/>
              <a:gd name="connsiteY4" fmla="*/ 0 h 1257298"/>
              <a:gd name="connsiteX0" fmla="*/ 257176 w 519677"/>
              <a:gd name="connsiteY0" fmla="*/ 0 h 1276349"/>
              <a:gd name="connsiteX1" fmla="*/ 302895 w 519677"/>
              <a:gd name="connsiteY1" fmla="*/ 0 h 1276349"/>
              <a:gd name="connsiteX2" fmla="*/ 486251 w 519677"/>
              <a:gd name="connsiteY2" fmla="*/ 1257298 h 1276349"/>
              <a:gd name="connsiteX3" fmla="*/ 0 w 519677"/>
              <a:gd name="connsiteY3" fmla="*/ 1276349 h 1276349"/>
              <a:gd name="connsiteX4" fmla="*/ 257176 w 519677"/>
              <a:gd name="connsiteY4" fmla="*/ 0 h 1276349"/>
              <a:gd name="connsiteX0" fmla="*/ 257176 w 381075"/>
              <a:gd name="connsiteY0" fmla="*/ 0 h 1300160"/>
              <a:gd name="connsiteX1" fmla="*/ 302895 w 381075"/>
              <a:gd name="connsiteY1" fmla="*/ 0 h 1300160"/>
              <a:gd name="connsiteX2" fmla="*/ 83820 w 381075"/>
              <a:gd name="connsiteY2" fmla="*/ 1300160 h 1300160"/>
              <a:gd name="connsiteX3" fmla="*/ 0 w 381075"/>
              <a:gd name="connsiteY3" fmla="*/ 1276349 h 1300160"/>
              <a:gd name="connsiteX4" fmla="*/ 257176 w 381075"/>
              <a:gd name="connsiteY4" fmla="*/ 0 h 1300160"/>
              <a:gd name="connsiteX0" fmla="*/ 257176 w 381075"/>
              <a:gd name="connsiteY0" fmla="*/ 0 h 1300160"/>
              <a:gd name="connsiteX1" fmla="*/ 302895 w 381075"/>
              <a:gd name="connsiteY1" fmla="*/ 0 h 1300160"/>
              <a:gd name="connsiteX2" fmla="*/ 83820 w 381075"/>
              <a:gd name="connsiteY2" fmla="*/ 1300160 h 1300160"/>
              <a:gd name="connsiteX3" fmla="*/ 0 w 381075"/>
              <a:gd name="connsiteY3" fmla="*/ 1276349 h 1300160"/>
              <a:gd name="connsiteX4" fmla="*/ 257176 w 381075"/>
              <a:gd name="connsiteY4" fmla="*/ 0 h 1300160"/>
              <a:gd name="connsiteX0" fmla="*/ 257176 w 302921"/>
              <a:gd name="connsiteY0" fmla="*/ 0 h 1300160"/>
              <a:gd name="connsiteX1" fmla="*/ 302895 w 302921"/>
              <a:gd name="connsiteY1" fmla="*/ 0 h 1300160"/>
              <a:gd name="connsiteX2" fmla="*/ 83820 w 302921"/>
              <a:gd name="connsiteY2" fmla="*/ 1300160 h 1300160"/>
              <a:gd name="connsiteX3" fmla="*/ 0 w 302921"/>
              <a:gd name="connsiteY3" fmla="*/ 1276349 h 1300160"/>
              <a:gd name="connsiteX4" fmla="*/ 257176 w 302921"/>
              <a:gd name="connsiteY4" fmla="*/ 0 h 1300160"/>
              <a:gd name="connsiteX0" fmla="*/ 233364 w 279109"/>
              <a:gd name="connsiteY0" fmla="*/ 0 h 1300160"/>
              <a:gd name="connsiteX1" fmla="*/ 279083 w 279109"/>
              <a:gd name="connsiteY1" fmla="*/ 0 h 1300160"/>
              <a:gd name="connsiteX2" fmla="*/ 60008 w 279109"/>
              <a:gd name="connsiteY2" fmla="*/ 1300160 h 1300160"/>
              <a:gd name="connsiteX3" fmla="*/ 0 w 279109"/>
              <a:gd name="connsiteY3" fmla="*/ 1278730 h 1300160"/>
              <a:gd name="connsiteX4" fmla="*/ 233364 w 279109"/>
              <a:gd name="connsiteY4" fmla="*/ 0 h 1300160"/>
              <a:gd name="connsiteX0" fmla="*/ 226220 w 271965"/>
              <a:gd name="connsiteY0" fmla="*/ 0 h 1300160"/>
              <a:gd name="connsiteX1" fmla="*/ 271939 w 271965"/>
              <a:gd name="connsiteY1" fmla="*/ 0 h 1300160"/>
              <a:gd name="connsiteX2" fmla="*/ 52864 w 271965"/>
              <a:gd name="connsiteY2" fmla="*/ 1300160 h 1300160"/>
              <a:gd name="connsiteX3" fmla="*/ 0 w 271965"/>
              <a:gd name="connsiteY3" fmla="*/ 1290636 h 1300160"/>
              <a:gd name="connsiteX4" fmla="*/ 226220 w 271965"/>
              <a:gd name="connsiteY4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65" h="1300160">
                <a:moveTo>
                  <a:pt x="226220" y="0"/>
                </a:moveTo>
                <a:lnTo>
                  <a:pt x="271939" y="0"/>
                </a:lnTo>
                <a:cubicBezTo>
                  <a:pt x="274321" y="533400"/>
                  <a:pt x="112396" y="664368"/>
                  <a:pt x="52864" y="1300160"/>
                </a:cubicBezTo>
                <a:lnTo>
                  <a:pt x="0" y="1290636"/>
                </a:lnTo>
                <a:cubicBezTo>
                  <a:pt x="30164" y="813592"/>
                  <a:pt x="224631" y="536574"/>
                  <a:pt x="226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D6D1453-B442-49A5-9544-4E37380EE961}"/>
              </a:ext>
            </a:extLst>
          </p:cNvPr>
          <p:cNvSpPr/>
          <p:nvPr/>
        </p:nvSpPr>
        <p:spPr>
          <a:xfrm>
            <a:off x="2479429" y="-4679683"/>
            <a:ext cx="138784" cy="2452223"/>
          </a:xfrm>
          <a:custGeom>
            <a:avLst/>
            <a:gdLst>
              <a:gd name="connsiteX0" fmla="*/ 0 w 45719"/>
              <a:gd name="connsiteY0" fmla="*/ 0 h 2452223"/>
              <a:gd name="connsiteX1" fmla="*/ 45719 w 45719"/>
              <a:gd name="connsiteY1" fmla="*/ 0 h 2452223"/>
              <a:gd name="connsiteX2" fmla="*/ 45719 w 45719"/>
              <a:gd name="connsiteY2" fmla="*/ 2452223 h 2452223"/>
              <a:gd name="connsiteX3" fmla="*/ 0 w 45719"/>
              <a:gd name="connsiteY3" fmla="*/ 2452223 h 2452223"/>
              <a:gd name="connsiteX4" fmla="*/ 0 w 45719"/>
              <a:gd name="connsiteY4" fmla="*/ 0 h 2452223"/>
              <a:gd name="connsiteX0" fmla="*/ 0 w 46013"/>
              <a:gd name="connsiteY0" fmla="*/ 0 h 2452223"/>
              <a:gd name="connsiteX1" fmla="*/ 45719 w 46013"/>
              <a:gd name="connsiteY1" fmla="*/ 0 h 2452223"/>
              <a:gd name="connsiteX2" fmla="*/ 46013 w 46013"/>
              <a:gd name="connsiteY2" fmla="*/ 1232595 h 2452223"/>
              <a:gd name="connsiteX3" fmla="*/ 45719 w 46013"/>
              <a:gd name="connsiteY3" fmla="*/ 2452223 h 2452223"/>
              <a:gd name="connsiteX4" fmla="*/ 0 w 46013"/>
              <a:gd name="connsiteY4" fmla="*/ 2452223 h 2452223"/>
              <a:gd name="connsiteX5" fmla="*/ 0 w 46013"/>
              <a:gd name="connsiteY5" fmla="*/ 0 h 2452223"/>
              <a:gd name="connsiteX0" fmla="*/ 990 w 47003"/>
              <a:gd name="connsiteY0" fmla="*/ 0 h 2452223"/>
              <a:gd name="connsiteX1" fmla="*/ 46709 w 47003"/>
              <a:gd name="connsiteY1" fmla="*/ 0 h 2452223"/>
              <a:gd name="connsiteX2" fmla="*/ 47003 w 47003"/>
              <a:gd name="connsiteY2" fmla="*/ 1232595 h 2452223"/>
              <a:gd name="connsiteX3" fmla="*/ 46709 w 47003"/>
              <a:gd name="connsiteY3" fmla="*/ 2452223 h 2452223"/>
              <a:gd name="connsiteX4" fmla="*/ 990 w 47003"/>
              <a:gd name="connsiteY4" fmla="*/ 2452223 h 2452223"/>
              <a:gd name="connsiteX5" fmla="*/ 0 w 47003"/>
              <a:gd name="connsiteY5" fmla="*/ 1238945 h 2452223"/>
              <a:gd name="connsiteX6" fmla="*/ 990 w 47003"/>
              <a:gd name="connsiteY6" fmla="*/ 0 h 2452223"/>
              <a:gd name="connsiteX0" fmla="*/ 93065 w 139078"/>
              <a:gd name="connsiteY0" fmla="*/ 0 h 2452223"/>
              <a:gd name="connsiteX1" fmla="*/ 138784 w 139078"/>
              <a:gd name="connsiteY1" fmla="*/ 0 h 2452223"/>
              <a:gd name="connsiteX2" fmla="*/ 139078 w 139078"/>
              <a:gd name="connsiteY2" fmla="*/ 1232595 h 2452223"/>
              <a:gd name="connsiteX3" fmla="*/ 138784 w 139078"/>
              <a:gd name="connsiteY3" fmla="*/ 2452223 h 2452223"/>
              <a:gd name="connsiteX4" fmla="*/ 93065 w 139078"/>
              <a:gd name="connsiteY4" fmla="*/ 2452223 h 2452223"/>
              <a:gd name="connsiteX5" fmla="*/ 0 w 139078"/>
              <a:gd name="connsiteY5" fmla="*/ 1235770 h 2452223"/>
              <a:gd name="connsiteX6" fmla="*/ 93065 w 139078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84" h="2452223">
                <a:moveTo>
                  <a:pt x="93065" y="0"/>
                </a:moveTo>
                <a:lnTo>
                  <a:pt x="138784" y="0"/>
                </a:lnTo>
                <a:cubicBezTo>
                  <a:pt x="108190" y="410865"/>
                  <a:pt x="52197" y="828080"/>
                  <a:pt x="47003" y="1232595"/>
                </a:cubicBezTo>
                <a:cubicBezTo>
                  <a:pt x="36322" y="1645488"/>
                  <a:pt x="108190" y="2045680"/>
                  <a:pt x="138784" y="2452223"/>
                </a:cubicBezTo>
                <a:lnTo>
                  <a:pt x="93065" y="2452223"/>
                </a:lnTo>
                <a:cubicBezTo>
                  <a:pt x="62043" y="2046739"/>
                  <a:pt x="2447" y="1641254"/>
                  <a:pt x="0" y="1235770"/>
                </a:cubicBezTo>
                <a:cubicBezTo>
                  <a:pt x="2447" y="817497"/>
                  <a:pt x="62043" y="411923"/>
                  <a:pt x="930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E61ED5DF-2D63-401D-A1C0-36103E6D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75653" y="1752599"/>
            <a:ext cx="2697978" cy="5892801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6150" name="Picture 6" descr="Afbeeldingsresultaat voor gun white png">
            <a:extLst>
              <a:ext uri="{FF2B5EF4-FFF2-40B4-BE49-F238E27FC236}">
                <a16:creationId xmlns:a16="http://schemas.microsoft.com/office/drawing/2014/main" id="{292F1C90-8DEC-4059-9BDE-FDE169D3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31" y="3803537"/>
            <a:ext cx="809625" cy="52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2DFAA4D3-1F76-4755-A5C3-B834726E8547}"/>
              </a:ext>
            </a:extLst>
          </p:cNvPr>
          <p:cNvSpPr/>
          <p:nvPr/>
        </p:nvSpPr>
        <p:spPr>
          <a:xfrm rot="5400000" flipH="1">
            <a:off x="741405" y="2873362"/>
            <a:ext cx="663860" cy="310889"/>
          </a:xfrm>
          <a:custGeom>
            <a:avLst/>
            <a:gdLst>
              <a:gd name="connsiteX0" fmla="*/ 672451 w 701025"/>
              <a:gd name="connsiteY0" fmla="*/ 255869 h 268462"/>
              <a:gd name="connsiteX1" fmla="*/ 624010 w 701025"/>
              <a:gd name="connsiteY1" fmla="*/ 268462 h 268462"/>
              <a:gd name="connsiteX2" fmla="*/ 331137 w 701025"/>
              <a:gd name="connsiteY2" fmla="*/ 204744 h 268462"/>
              <a:gd name="connsiteX3" fmla="*/ 49271 w 701025"/>
              <a:gd name="connsiteY3" fmla="*/ 258610 h 268462"/>
              <a:gd name="connsiteX4" fmla="*/ 0 w 701025"/>
              <a:gd name="connsiteY4" fmla="*/ 243242 h 268462"/>
              <a:gd name="connsiteX5" fmla="*/ 332139 w 701025"/>
              <a:gd name="connsiteY5" fmla="*/ 163010 h 268462"/>
              <a:gd name="connsiteX6" fmla="*/ 672451 w 701025"/>
              <a:gd name="connsiteY6" fmla="*/ 255869 h 268462"/>
              <a:gd name="connsiteX7" fmla="*/ 701025 w 701025"/>
              <a:gd name="connsiteY7" fmla="*/ 92870 h 268462"/>
              <a:gd name="connsiteX8" fmla="*/ 652584 w 701025"/>
              <a:gd name="connsiteY8" fmla="*/ 105463 h 268462"/>
              <a:gd name="connsiteX9" fmla="*/ 359711 w 701025"/>
              <a:gd name="connsiteY9" fmla="*/ 41745 h 268462"/>
              <a:gd name="connsiteX10" fmla="*/ 77845 w 701025"/>
              <a:gd name="connsiteY10" fmla="*/ 95611 h 268462"/>
              <a:gd name="connsiteX11" fmla="*/ 28574 w 701025"/>
              <a:gd name="connsiteY11" fmla="*/ 80243 h 268462"/>
              <a:gd name="connsiteX12" fmla="*/ 360713 w 701025"/>
              <a:gd name="connsiteY12" fmla="*/ 11 h 268462"/>
              <a:gd name="connsiteX13" fmla="*/ 701025 w 701025"/>
              <a:gd name="connsiteY13" fmla="*/ 92870 h 2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1025" h="268462">
                <a:moveTo>
                  <a:pt x="672451" y="255869"/>
                </a:moveTo>
                <a:lnTo>
                  <a:pt x="624010" y="268462"/>
                </a:lnTo>
                <a:cubicBezTo>
                  <a:pt x="559291" y="229101"/>
                  <a:pt x="449404" y="205194"/>
                  <a:pt x="331137" y="204744"/>
                </a:cubicBezTo>
                <a:cubicBezTo>
                  <a:pt x="221245" y="204327"/>
                  <a:pt x="117100" y="224229"/>
                  <a:pt x="49271" y="258610"/>
                </a:cubicBezTo>
                <a:lnTo>
                  <a:pt x="0" y="243242"/>
                </a:lnTo>
                <a:cubicBezTo>
                  <a:pt x="74465" y="192470"/>
                  <a:pt x="199232" y="162331"/>
                  <a:pt x="332139" y="163010"/>
                </a:cubicBezTo>
                <a:cubicBezTo>
                  <a:pt x="473387" y="163731"/>
                  <a:pt x="603088" y="199122"/>
                  <a:pt x="672451" y="255869"/>
                </a:cubicBezTo>
                <a:close/>
                <a:moveTo>
                  <a:pt x="701025" y="92870"/>
                </a:moveTo>
                <a:lnTo>
                  <a:pt x="652584" y="105463"/>
                </a:lnTo>
                <a:cubicBezTo>
                  <a:pt x="587865" y="66102"/>
                  <a:pt x="477978" y="42195"/>
                  <a:pt x="359711" y="41745"/>
                </a:cubicBezTo>
                <a:cubicBezTo>
                  <a:pt x="249819" y="41328"/>
                  <a:pt x="145674" y="61230"/>
                  <a:pt x="77845" y="95611"/>
                </a:cubicBezTo>
                <a:lnTo>
                  <a:pt x="28574" y="80243"/>
                </a:lnTo>
                <a:cubicBezTo>
                  <a:pt x="103039" y="29471"/>
                  <a:pt x="227806" y="-668"/>
                  <a:pt x="360713" y="11"/>
                </a:cubicBezTo>
                <a:cubicBezTo>
                  <a:pt x="501961" y="732"/>
                  <a:pt x="631662" y="36123"/>
                  <a:pt x="701025" y="928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" name="Blokboog 3">
            <a:extLst>
              <a:ext uri="{FF2B5EF4-FFF2-40B4-BE49-F238E27FC236}">
                <a16:creationId xmlns:a16="http://schemas.microsoft.com/office/drawing/2014/main" id="{0F281255-2C9A-4519-9749-A8C6042D83E2}"/>
              </a:ext>
            </a:extLst>
          </p:cNvPr>
          <p:cNvSpPr/>
          <p:nvPr/>
        </p:nvSpPr>
        <p:spPr>
          <a:xfrm flipV="1">
            <a:off x="731637" y="3180291"/>
            <a:ext cx="573881" cy="360892"/>
          </a:xfrm>
          <a:prstGeom prst="blockArc">
            <a:avLst>
              <a:gd name="adj1" fmla="val 13032465"/>
              <a:gd name="adj2" fmla="val 19472867"/>
              <a:gd name="adj3" fmla="val 387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4" name="Rechthoek 34">
            <a:extLst>
              <a:ext uri="{FF2B5EF4-FFF2-40B4-BE49-F238E27FC236}">
                <a16:creationId xmlns:a16="http://schemas.microsoft.com/office/drawing/2014/main" id="{A1C96B75-D251-4FC9-9F9D-C54DDB936CAF}"/>
              </a:ext>
            </a:extLst>
          </p:cNvPr>
          <p:cNvSpPr/>
          <p:nvPr/>
        </p:nvSpPr>
        <p:spPr>
          <a:xfrm rot="16200000" flipH="1">
            <a:off x="1130664" y="3372216"/>
            <a:ext cx="632002" cy="1865598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57150 w 463713"/>
              <a:gd name="connsiteY0" fmla="*/ 0 h 3411224"/>
              <a:gd name="connsiteX1" fmla="*/ 132873 w 463713"/>
              <a:gd name="connsiteY1" fmla="*/ 0 h 3411224"/>
              <a:gd name="connsiteX2" fmla="*/ 462915 w 463713"/>
              <a:gd name="connsiteY2" fmla="*/ 1569244 h 3411224"/>
              <a:gd name="connsiteX3" fmla="*/ 450531 w 463713"/>
              <a:gd name="connsiteY3" fmla="*/ 1866578 h 3411224"/>
              <a:gd name="connsiteX4" fmla="*/ 132873 w 463713"/>
              <a:gd name="connsiteY4" fmla="*/ 3390900 h 3411224"/>
              <a:gd name="connsiteX5" fmla="*/ 0 w 463713"/>
              <a:gd name="connsiteY5" fmla="*/ 3411224 h 3411224"/>
              <a:gd name="connsiteX6" fmla="*/ 381475 w 463713"/>
              <a:gd name="connsiteY6" fmla="*/ 1850319 h 3411224"/>
              <a:gd name="connsiteX7" fmla="*/ 391477 w 463713"/>
              <a:gd name="connsiteY7" fmla="*/ 1576388 h 3411224"/>
              <a:gd name="connsiteX8" fmla="*/ 57150 w 463713"/>
              <a:gd name="connsiteY8" fmla="*/ 0 h 3411224"/>
              <a:gd name="connsiteX0" fmla="*/ 57150 w 463713"/>
              <a:gd name="connsiteY0" fmla="*/ 0 h 3419353"/>
              <a:gd name="connsiteX1" fmla="*/ 132873 w 463713"/>
              <a:gd name="connsiteY1" fmla="*/ 0 h 3419353"/>
              <a:gd name="connsiteX2" fmla="*/ 462915 w 463713"/>
              <a:gd name="connsiteY2" fmla="*/ 1569244 h 3419353"/>
              <a:gd name="connsiteX3" fmla="*/ 450531 w 463713"/>
              <a:gd name="connsiteY3" fmla="*/ 1866578 h 3419353"/>
              <a:gd name="connsiteX4" fmla="*/ 75723 w 463713"/>
              <a:gd name="connsiteY4" fmla="*/ 3419353 h 3419353"/>
              <a:gd name="connsiteX5" fmla="*/ 0 w 463713"/>
              <a:gd name="connsiteY5" fmla="*/ 3411224 h 3419353"/>
              <a:gd name="connsiteX6" fmla="*/ 381475 w 463713"/>
              <a:gd name="connsiteY6" fmla="*/ 1850319 h 3419353"/>
              <a:gd name="connsiteX7" fmla="*/ 391477 w 463713"/>
              <a:gd name="connsiteY7" fmla="*/ 1576388 h 3419353"/>
              <a:gd name="connsiteX8" fmla="*/ 57150 w 463713"/>
              <a:gd name="connsiteY8" fmla="*/ 0 h 3419353"/>
              <a:gd name="connsiteX0" fmla="*/ 57150 w 601846"/>
              <a:gd name="connsiteY0" fmla="*/ 0 h 3419353"/>
              <a:gd name="connsiteX1" fmla="*/ 132873 w 601846"/>
              <a:gd name="connsiteY1" fmla="*/ 0 h 3419353"/>
              <a:gd name="connsiteX2" fmla="*/ 462915 w 601846"/>
              <a:gd name="connsiteY2" fmla="*/ 1569244 h 3419353"/>
              <a:gd name="connsiteX3" fmla="*/ 600550 w 601846"/>
              <a:gd name="connsiteY3" fmla="*/ 1903163 h 3419353"/>
              <a:gd name="connsiteX4" fmla="*/ 75723 w 601846"/>
              <a:gd name="connsiteY4" fmla="*/ 3419353 h 3419353"/>
              <a:gd name="connsiteX5" fmla="*/ 0 w 601846"/>
              <a:gd name="connsiteY5" fmla="*/ 3411224 h 3419353"/>
              <a:gd name="connsiteX6" fmla="*/ 381475 w 601846"/>
              <a:gd name="connsiteY6" fmla="*/ 1850319 h 3419353"/>
              <a:gd name="connsiteX7" fmla="*/ 391477 w 601846"/>
              <a:gd name="connsiteY7" fmla="*/ 1576388 h 3419353"/>
              <a:gd name="connsiteX8" fmla="*/ 57150 w 601846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381475 w 632002"/>
              <a:gd name="connsiteY6" fmla="*/ 1850319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43406 w 632002"/>
              <a:gd name="connsiteY6" fmla="*/ 1870642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02" h="3419353">
                <a:moveTo>
                  <a:pt x="57150" y="0"/>
                </a:moveTo>
                <a:lnTo>
                  <a:pt x="132873" y="0"/>
                </a:lnTo>
                <a:cubicBezTo>
                  <a:pt x="292100" y="551656"/>
                  <a:pt x="632304" y="1055973"/>
                  <a:pt x="631987" y="1581436"/>
                </a:cubicBezTo>
                <a:cubicBezTo>
                  <a:pt x="632549" y="1693352"/>
                  <a:pt x="617456" y="1729629"/>
                  <a:pt x="600550" y="1903163"/>
                </a:cubicBezTo>
                <a:cubicBezTo>
                  <a:pt x="545543" y="2206772"/>
                  <a:pt x="136921" y="3165299"/>
                  <a:pt x="75723" y="3419353"/>
                </a:cubicBezTo>
                <a:lnTo>
                  <a:pt x="0" y="3411224"/>
                </a:lnTo>
                <a:cubicBezTo>
                  <a:pt x="41434" y="3154461"/>
                  <a:pt x="492050" y="2173061"/>
                  <a:pt x="543406" y="1870642"/>
                </a:cubicBezTo>
                <a:cubicBezTo>
                  <a:pt x="556665" y="1751142"/>
                  <a:pt x="574125" y="1640881"/>
                  <a:pt x="560549" y="1564192"/>
                </a:cubicBezTo>
                <a:cubicBezTo>
                  <a:pt x="560231" y="1038729"/>
                  <a:pt x="217012" y="577850"/>
                  <a:pt x="571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F217CBE9-80E9-4EC0-95FE-E1EE2ACAE660}"/>
              </a:ext>
            </a:extLst>
          </p:cNvPr>
          <p:cNvSpPr/>
          <p:nvPr/>
        </p:nvSpPr>
        <p:spPr>
          <a:xfrm>
            <a:off x="-1999347" y="-5746784"/>
            <a:ext cx="923925" cy="9239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78512EBA-9EEC-4D18-B677-3A29EF16EC2C}"/>
              </a:ext>
            </a:extLst>
          </p:cNvPr>
          <p:cNvCxnSpPr>
            <a:cxnSpLocks/>
          </p:cNvCxnSpPr>
          <p:nvPr/>
        </p:nvCxnSpPr>
        <p:spPr>
          <a:xfrm flipH="1">
            <a:off x="-1202422" y="-5289584"/>
            <a:ext cx="147955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26C987B4-FE15-43CA-8BAE-4FC2E3991331}"/>
              </a:ext>
            </a:extLst>
          </p:cNvPr>
          <p:cNvCxnSpPr>
            <a:cxnSpLocks/>
          </p:cNvCxnSpPr>
          <p:nvPr/>
        </p:nvCxnSpPr>
        <p:spPr>
          <a:xfrm flipH="1" flipV="1">
            <a:off x="219978" y="-5289583"/>
            <a:ext cx="565150" cy="56544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64FEEE29-20A9-46DA-8964-41E3B0EEAD5F}"/>
              </a:ext>
            </a:extLst>
          </p:cNvPr>
          <p:cNvCxnSpPr>
            <a:cxnSpLocks/>
          </p:cNvCxnSpPr>
          <p:nvPr/>
        </p:nvCxnSpPr>
        <p:spPr>
          <a:xfrm flipH="1">
            <a:off x="218737" y="-5730909"/>
            <a:ext cx="565150" cy="42545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1C6394DA-0D85-4E1F-AD3C-28203356F792}"/>
              </a:ext>
            </a:extLst>
          </p:cNvPr>
          <p:cNvCxnSpPr>
            <a:cxnSpLocks/>
          </p:cNvCxnSpPr>
          <p:nvPr/>
        </p:nvCxnSpPr>
        <p:spPr>
          <a:xfrm flipH="1">
            <a:off x="-770622" y="-5305459"/>
            <a:ext cx="231775" cy="53657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3FC12082-E126-47E4-B079-2E57C3CDA636}"/>
              </a:ext>
            </a:extLst>
          </p:cNvPr>
          <p:cNvCxnSpPr>
            <a:cxnSpLocks/>
          </p:cNvCxnSpPr>
          <p:nvPr/>
        </p:nvCxnSpPr>
        <p:spPr>
          <a:xfrm flipH="1">
            <a:off x="-578534" y="-5886484"/>
            <a:ext cx="115887" cy="636587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alf kader 12">
            <a:extLst>
              <a:ext uri="{FF2B5EF4-FFF2-40B4-BE49-F238E27FC236}">
                <a16:creationId xmlns:a16="http://schemas.microsoft.com/office/drawing/2014/main" id="{6747AD42-C1F6-4C96-AB49-9B873780C302}"/>
              </a:ext>
            </a:extLst>
          </p:cNvPr>
          <p:cNvSpPr/>
          <p:nvPr/>
        </p:nvSpPr>
        <p:spPr>
          <a:xfrm rot="8570430">
            <a:off x="-1763322" y="-5526325"/>
            <a:ext cx="163324" cy="208590"/>
          </a:xfrm>
          <a:prstGeom prst="halfFrame">
            <a:avLst>
              <a:gd name="adj1" fmla="val 20581"/>
              <a:gd name="adj2" fmla="val 192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Half kader 30">
            <a:extLst>
              <a:ext uri="{FF2B5EF4-FFF2-40B4-BE49-F238E27FC236}">
                <a16:creationId xmlns:a16="http://schemas.microsoft.com/office/drawing/2014/main" id="{6B2286AB-2CC8-41E6-89D3-FCBEB2AFF56C}"/>
              </a:ext>
            </a:extLst>
          </p:cNvPr>
          <p:cNvSpPr/>
          <p:nvPr/>
        </p:nvSpPr>
        <p:spPr>
          <a:xfrm rot="8570430">
            <a:off x="-1763320" y="-5201572"/>
            <a:ext cx="163324" cy="208590"/>
          </a:xfrm>
          <a:prstGeom prst="halfFrame">
            <a:avLst>
              <a:gd name="adj1" fmla="val 20581"/>
              <a:gd name="adj2" fmla="val 192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0CB33173-6437-48FB-92DB-4491807154AA}"/>
              </a:ext>
            </a:extLst>
          </p:cNvPr>
          <p:cNvSpPr/>
          <p:nvPr/>
        </p:nvSpPr>
        <p:spPr>
          <a:xfrm>
            <a:off x="-1361813" y="-5523323"/>
            <a:ext cx="116722" cy="510143"/>
          </a:xfrm>
          <a:custGeom>
            <a:avLst/>
            <a:gdLst>
              <a:gd name="connsiteX0" fmla="*/ 182942 w 182942"/>
              <a:gd name="connsiteY0" fmla="*/ 452697 h 452697"/>
              <a:gd name="connsiteX1" fmla="*/ 92454 w 182942"/>
              <a:gd name="connsiteY1" fmla="*/ 390785 h 452697"/>
              <a:gd name="connsiteX2" fmla="*/ 23398 w 182942"/>
              <a:gd name="connsiteY2" fmla="*/ 316966 h 452697"/>
              <a:gd name="connsiteX3" fmla="*/ 1967 w 182942"/>
              <a:gd name="connsiteY3" fmla="*/ 62172 h 452697"/>
              <a:gd name="connsiteX4" fmla="*/ 66260 w 182942"/>
              <a:gd name="connsiteY4" fmla="*/ 5022 h 452697"/>
              <a:gd name="connsiteX5" fmla="*/ 54354 w 182942"/>
              <a:gd name="connsiteY5" fmla="*/ 155041 h 452697"/>
              <a:gd name="connsiteX0" fmla="*/ 182942 w 182942"/>
              <a:gd name="connsiteY0" fmla="*/ 447716 h 447716"/>
              <a:gd name="connsiteX1" fmla="*/ 92454 w 182942"/>
              <a:gd name="connsiteY1" fmla="*/ 385804 h 447716"/>
              <a:gd name="connsiteX2" fmla="*/ 23398 w 182942"/>
              <a:gd name="connsiteY2" fmla="*/ 311985 h 447716"/>
              <a:gd name="connsiteX3" fmla="*/ 1967 w 182942"/>
              <a:gd name="connsiteY3" fmla="*/ 57191 h 447716"/>
              <a:gd name="connsiteX4" fmla="*/ 66260 w 182942"/>
              <a:gd name="connsiteY4" fmla="*/ 41 h 447716"/>
              <a:gd name="connsiteX5" fmla="*/ 135317 w 182942"/>
              <a:gd name="connsiteY5" fmla="*/ 50048 h 447716"/>
              <a:gd name="connsiteX0" fmla="*/ 181035 w 181035"/>
              <a:gd name="connsiteY0" fmla="*/ 419398 h 419398"/>
              <a:gd name="connsiteX1" fmla="*/ 90547 w 181035"/>
              <a:gd name="connsiteY1" fmla="*/ 357486 h 419398"/>
              <a:gd name="connsiteX2" fmla="*/ 21491 w 181035"/>
              <a:gd name="connsiteY2" fmla="*/ 283667 h 419398"/>
              <a:gd name="connsiteX3" fmla="*/ 60 w 181035"/>
              <a:gd name="connsiteY3" fmla="*/ 28873 h 419398"/>
              <a:gd name="connsiteX4" fmla="*/ 26253 w 181035"/>
              <a:gd name="connsiteY4" fmla="*/ 5061 h 419398"/>
              <a:gd name="connsiteX5" fmla="*/ 133410 w 181035"/>
              <a:gd name="connsiteY5" fmla="*/ 21730 h 419398"/>
              <a:gd name="connsiteX0" fmla="*/ 176325 w 176325"/>
              <a:gd name="connsiteY0" fmla="*/ 426289 h 426289"/>
              <a:gd name="connsiteX1" fmla="*/ 85837 w 176325"/>
              <a:gd name="connsiteY1" fmla="*/ 364377 h 426289"/>
              <a:gd name="connsiteX2" fmla="*/ 16781 w 176325"/>
              <a:gd name="connsiteY2" fmla="*/ 290558 h 426289"/>
              <a:gd name="connsiteX3" fmla="*/ 113 w 176325"/>
              <a:gd name="connsiteY3" fmla="*/ 169114 h 426289"/>
              <a:gd name="connsiteX4" fmla="*/ 21543 w 176325"/>
              <a:gd name="connsiteY4" fmla="*/ 11952 h 426289"/>
              <a:gd name="connsiteX5" fmla="*/ 128700 w 176325"/>
              <a:gd name="connsiteY5" fmla="*/ 28621 h 426289"/>
              <a:gd name="connsiteX0" fmla="*/ 176325 w 176325"/>
              <a:gd name="connsiteY0" fmla="*/ 460089 h 460089"/>
              <a:gd name="connsiteX1" fmla="*/ 85837 w 176325"/>
              <a:gd name="connsiteY1" fmla="*/ 398177 h 460089"/>
              <a:gd name="connsiteX2" fmla="*/ 16781 w 176325"/>
              <a:gd name="connsiteY2" fmla="*/ 324358 h 460089"/>
              <a:gd name="connsiteX3" fmla="*/ 113 w 176325"/>
              <a:gd name="connsiteY3" fmla="*/ 202914 h 460089"/>
              <a:gd name="connsiteX4" fmla="*/ 21543 w 176325"/>
              <a:gd name="connsiteY4" fmla="*/ 45752 h 460089"/>
              <a:gd name="connsiteX5" fmla="*/ 114413 w 176325"/>
              <a:gd name="connsiteY5" fmla="*/ 10033 h 460089"/>
              <a:gd name="connsiteX0" fmla="*/ 85837 w 114813"/>
              <a:gd name="connsiteY0" fmla="*/ 469614 h 469614"/>
              <a:gd name="connsiteX1" fmla="*/ 85837 w 114813"/>
              <a:gd name="connsiteY1" fmla="*/ 398177 h 469614"/>
              <a:gd name="connsiteX2" fmla="*/ 16781 w 114813"/>
              <a:gd name="connsiteY2" fmla="*/ 324358 h 469614"/>
              <a:gd name="connsiteX3" fmla="*/ 113 w 114813"/>
              <a:gd name="connsiteY3" fmla="*/ 202914 h 469614"/>
              <a:gd name="connsiteX4" fmla="*/ 21543 w 114813"/>
              <a:gd name="connsiteY4" fmla="*/ 45752 h 469614"/>
              <a:gd name="connsiteX5" fmla="*/ 114413 w 114813"/>
              <a:gd name="connsiteY5" fmla="*/ 10033 h 469614"/>
              <a:gd name="connsiteX0" fmla="*/ 85837 w 114813"/>
              <a:gd name="connsiteY0" fmla="*/ 469614 h 469661"/>
              <a:gd name="connsiteX1" fmla="*/ 85837 w 114813"/>
              <a:gd name="connsiteY1" fmla="*/ 398177 h 469661"/>
              <a:gd name="connsiteX2" fmla="*/ 16781 w 114813"/>
              <a:gd name="connsiteY2" fmla="*/ 324358 h 469661"/>
              <a:gd name="connsiteX3" fmla="*/ 113 w 114813"/>
              <a:gd name="connsiteY3" fmla="*/ 202914 h 469661"/>
              <a:gd name="connsiteX4" fmla="*/ 21543 w 114813"/>
              <a:gd name="connsiteY4" fmla="*/ 45752 h 469661"/>
              <a:gd name="connsiteX5" fmla="*/ 114413 w 114813"/>
              <a:gd name="connsiteY5" fmla="*/ 10033 h 469661"/>
              <a:gd name="connsiteX0" fmla="*/ 116794 w 116794"/>
              <a:gd name="connsiteY0" fmla="*/ 510096 h 510124"/>
              <a:gd name="connsiteX1" fmla="*/ 85837 w 116794"/>
              <a:gd name="connsiteY1" fmla="*/ 398177 h 510124"/>
              <a:gd name="connsiteX2" fmla="*/ 16781 w 116794"/>
              <a:gd name="connsiteY2" fmla="*/ 324358 h 510124"/>
              <a:gd name="connsiteX3" fmla="*/ 113 w 116794"/>
              <a:gd name="connsiteY3" fmla="*/ 202914 h 510124"/>
              <a:gd name="connsiteX4" fmla="*/ 21543 w 116794"/>
              <a:gd name="connsiteY4" fmla="*/ 45752 h 510124"/>
              <a:gd name="connsiteX5" fmla="*/ 114413 w 116794"/>
              <a:gd name="connsiteY5" fmla="*/ 10033 h 510124"/>
              <a:gd name="connsiteX0" fmla="*/ 116722 w 116722"/>
              <a:gd name="connsiteY0" fmla="*/ 510096 h 510143"/>
              <a:gd name="connsiteX1" fmla="*/ 38140 w 116722"/>
              <a:gd name="connsiteY1" fmla="*/ 431514 h 510143"/>
              <a:gd name="connsiteX2" fmla="*/ 16709 w 116722"/>
              <a:gd name="connsiteY2" fmla="*/ 324358 h 510143"/>
              <a:gd name="connsiteX3" fmla="*/ 41 w 116722"/>
              <a:gd name="connsiteY3" fmla="*/ 202914 h 510143"/>
              <a:gd name="connsiteX4" fmla="*/ 21471 w 116722"/>
              <a:gd name="connsiteY4" fmla="*/ 45752 h 510143"/>
              <a:gd name="connsiteX5" fmla="*/ 114341 w 116722"/>
              <a:gd name="connsiteY5" fmla="*/ 10033 h 510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722" h="510143">
                <a:moveTo>
                  <a:pt x="116722" y="510096"/>
                </a:moveTo>
                <a:cubicBezTo>
                  <a:pt x="101442" y="511882"/>
                  <a:pt x="54809" y="462470"/>
                  <a:pt x="38140" y="431514"/>
                </a:cubicBezTo>
                <a:cubicBezTo>
                  <a:pt x="21471" y="400558"/>
                  <a:pt x="23059" y="362458"/>
                  <a:pt x="16709" y="324358"/>
                </a:cubicBezTo>
                <a:cubicBezTo>
                  <a:pt x="10359" y="286258"/>
                  <a:pt x="-753" y="249348"/>
                  <a:pt x="41" y="202914"/>
                </a:cubicBezTo>
                <a:cubicBezTo>
                  <a:pt x="835" y="156480"/>
                  <a:pt x="2421" y="77899"/>
                  <a:pt x="21471" y="45752"/>
                </a:cubicBezTo>
                <a:cubicBezTo>
                  <a:pt x="40521" y="13605"/>
                  <a:pt x="121088" y="-16161"/>
                  <a:pt x="114341" y="10033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Stroomdiagram: Verbindingslijn 19">
            <a:extLst>
              <a:ext uri="{FF2B5EF4-FFF2-40B4-BE49-F238E27FC236}">
                <a16:creationId xmlns:a16="http://schemas.microsoft.com/office/drawing/2014/main" id="{3C154DD1-EE79-4E44-A3CC-A7B71CC7DFCF}"/>
              </a:ext>
            </a:extLst>
          </p:cNvPr>
          <p:cNvSpPr/>
          <p:nvPr/>
        </p:nvSpPr>
        <p:spPr>
          <a:xfrm>
            <a:off x="2010678" y="-5610034"/>
            <a:ext cx="159544" cy="304575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Stroomdiagram: Verbindingslijn 42">
            <a:extLst>
              <a:ext uri="{FF2B5EF4-FFF2-40B4-BE49-F238E27FC236}">
                <a16:creationId xmlns:a16="http://schemas.microsoft.com/office/drawing/2014/main" id="{E7794CEB-B724-46D2-A899-123093403A89}"/>
              </a:ext>
            </a:extLst>
          </p:cNvPr>
          <p:cNvSpPr/>
          <p:nvPr/>
        </p:nvSpPr>
        <p:spPr>
          <a:xfrm>
            <a:off x="2258528" y="-5551673"/>
            <a:ext cx="159544" cy="304575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Blokboog 21">
            <a:extLst>
              <a:ext uri="{FF2B5EF4-FFF2-40B4-BE49-F238E27FC236}">
                <a16:creationId xmlns:a16="http://schemas.microsoft.com/office/drawing/2014/main" id="{945DFC26-3C4E-47D3-A1BD-50B3BD609D20}"/>
              </a:ext>
            </a:extLst>
          </p:cNvPr>
          <p:cNvSpPr/>
          <p:nvPr/>
        </p:nvSpPr>
        <p:spPr>
          <a:xfrm rot="821691">
            <a:off x="1901516" y="-5179069"/>
            <a:ext cx="561623" cy="385377"/>
          </a:xfrm>
          <a:prstGeom prst="blockArc">
            <a:avLst>
              <a:gd name="adj1" fmla="val 11874839"/>
              <a:gd name="adj2" fmla="val 20978027"/>
              <a:gd name="adj3" fmla="val 179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53" name="Picture 4" descr="Afbeeldingsresultaat voor gradeAunderA png">
            <a:extLst>
              <a:ext uri="{FF2B5EF4-FFF2-40B4-BE49-F238E27FC236}">
                <a16:creationId xmlns:a16="http://schemas.microsoft.com/office/drawing/2014/main" id="{C3ED545D-3062-425B-ABB2-DE68FB013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t="21437" r="14862" b="10012"/>
          <a:stretch/>
        </p:blipFill>
        <p:spPr bwMode="auto">
          <a:xfrm>
            <a:off x="2440441" y="5941242"/>
            <a:ext cx="4027302" cy="34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fbeeldingsresultaat voor judge hair png">
            <a:extLst>
              <a:ext uri="{FF2B5EF4-FFF2-40B4-BE49-F238E27FC236}">
                <a16:creationId xmlns:a16="http://schemas.microsoft.com/office/drawing/2014/main" id="{0DA81F35-282D-4790-9D0B-5200F9625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7308" l="10000" r="90000">
                        <a14:foregroundMark x1="43222" y1="12692" x2="47889" y2="5192"/>
                        <a14:foregroundMark x1="47889" y1="5192" x2="54000" y2="5192"/>
                        <a14:foregroundMark x1="54000" y1="5192" x2="67333" y2="11346"/>
                        <a14:foregroundMark x1="67333" y1="11346" x2="71222" y2="11923"/>
                        <a14:foregroundMark x1="40111" y1="88077" x2="35889" y2="91923"/>
                        <a14:foregroundMark x1="27222" y1="91154" x2="28444" y2="93269"/>
                        <a14:foregroundMark x1="31000" y1="92885" x2="31556" y2="97308"/>
                        <a14:foregroundMark x1="51667" y1="53269" x2="51667" y2="5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46" r="24905"/>
          <a:stretch/>
        </p:blipFill>
        <p:spPr bwMode="auto">
          <a:xfrm>
            <a:off x="2289208" y="6374207"/>
            <a:ext cx="1292996" cy="158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fbeeldingsresultaat voor hammer png cartoon">
            <a:extLst>
              <a:ext uri="{FF2B5EF4-FFF2-40B4-BE49-F238E27FC236}">
                <a16:creationId xmlns:a16="http://schemas.microsoft.com/office/drawing/2014/main" id="{5056F62A-C8F9-4EB7-9208-EC03DAB29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17" b="93696" l="10000" r="90000">
                        <a14:foregroundMark x1="36444" y1="73043" x2="28222" y2="93913"/>
                        <a14:foregroundMark x1="28222" y1="93913" x2="25000" y2="89348"/>
                        <a14:foregroundMark x1="61889" y1="18913" x2="58000" y2="7609"/>
                        <a14:foregroundMark x1="58000" y1="7609" x2="47000" y2="5217"/>
                        <a14:foregroundMark x1="77111" y1="36522" x2="78444" y2="41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45" r="17337"/>
          <a:stretch/>
        </p:blipFill>
        <p:spPr bwMode="auto">
          <a:xfrm>
            <a:off x="2807774" y="8044517"/>
            <a:ext cx="612016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Afbeelding 55">
            <a:extLst>
              <a:ext uri="{FF2B5EF4-FFF2-40B4-BE49-F238E27FC236}">
                <a16:creationId xmlns:a16="http://schemas.microsoft.com/office/drawing/2014/main" id="{323D39EA-CE22-4E2E-90CD-403C96D5A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4369" y="3180291"/>
            <a:ext cx="1398131" cy="2304488"/>
          </a:xfrm>
          <a:prstGeom prst="rect">
            <a:avLst/>
          </a:prstGeom>
        </p:spPr>
      </p:pic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4EE60A3F-08CD-4094-B5C7-6EB6580AF477}"/>
              </a:ext>
            </a:extLst>
          </p:cNvPr>
          <p:cNvSpPr/>
          <p:nvPr/>
        </p:nvSpPr>
        <p:spPr>
          <a:xfrm>
            <a:off x="7294301" y="2491740"/>
            <a:ext cx="1443653" cy="2910840"/>
          </a:xfrm>
          <a:custGeom>
            <a:avLst/>
            <a:gdLst>
              <a:gd name="connsiteX0" fmla="*/ 1354399 w 1443653"/>
              <a:gd name="connsiteY0" fmla="*/ 0 h 2910840"/>
              <a:gd name="connsiteX1" fmla="*/ 1438219 w 1443653"/>
              <a:gd name="connsiteY1" fmla="*/ 1211580 h 2910840"/>
              <a:gd name="connsiteX2" fmla="*/ 1217239 w 1443653"/>
              <a:gd name="connsiteY2" fmla="*/ 1653540 h 2910840"/>
              <a:gd name="connsiteX3" fmla="*/ 638119 w 1443653"/>
              <a:gd name="connsiteY3" fmla="*/ 1699260 h 2910840"/>
              <a:gd name="connsiteX4" fmla="*/ 318079 w 1443653"/>
              <a:gd name="connsiteY4" fmla="*/ 1874520 h 2910840"/>
              <a:gd name="connsiteX5" fmla="*/ 13279 w 1443653"/>
              <a:gd name="connsiteY5" fmla="*/ 2385060 h 2910840"/>
              <a:gd name="connsiteX6" fmla="*/ 51379 w 1443653"/>
              <a:gd name="connsiteY6" fmla="*/ 2910840 h 291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653" h="2910840">
                <a:moveTo>
                  <a:pt x="1354399" y="0"/>
                </a:moveTo>
                <a:cubicBezTo>
                  <a:pt x="1407739" y="467995"/>
                  <a:pt x="1461079" y="935990"/>
                  <a:pt x="1438219" y="1211580"/>
                </a:cubicBezTo>
                <a:cubicBezTo>
                  <a:pt x="1415359" y="1487170"/>
                  <a:pt x="1350589" y="1572260"/>
                  <a:pt x="1217239" y="1653540"/>
                </a:cubicBezTo>
                <a:cubicBezTo>
                  <a:pt x="1083889" y="1734820"/>
                  <a:pt x="787979" y="1662430"/>
                  <a:pt x="638119" y="1699260"/>
                </a:cubicBezTo>
                <a:cubicBezTo>
                  <a:pt x="488259" y="1736090"/>
                  <a:pt x="422219" y="1760220"/>
                  <a:pt x="318079" y="1874520"/>
                </a:cubicBezTo>
                <a:cubicBezTo>
                  <a:pt x="213939" y="1988820"/>
                  <a:pt x="57729" y="2212340"/>
                  <a:pt x="13279" y="2385060"/>
                </a:cubicBezTo>
                <a:cubicBezTo>
                  <a:pt x="-31171" y="2557780"/>
                  <a:pt x="50109" y="2814320"/>
                  <a:pt x="51379" y="2910840"/>
                </a:cubicBezTo>
              </a:path>
            </a:pathLst>
          </a:custGeom>
          <a:noFill/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C793856C-856E-4CE7-8E45-758299FC1A9B}"/>
              </a:ext>
            </a:extLst>
          </p:cNvPr>
          <p:cNvSpPr/>
          <p:nvPr/>
        </p:nvSpPr>
        <p:spPr>
          <a:xfrm>
            <a:off x="8114369" y="1455420"/>
            <a:ext cx="1117896" cy="1117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1661FCCE-7F68-49D5-BFA3-AE2860D3E125}"/>
              </a:ext>
            </a:extLst>
          </p:cNvPr>
          <p:cNvSpPr/>
          <p:nvPr/>
        </p:nvSpPr>
        <p:spPr>
          <a:xfrm>
            <a:off x="6962923" y="4179359"/>
            <a:ext cx="1057127" cy="1187979"/>
          </a:xfrm>
          <a:custGeom>
            <a:avLst/>
            <a:gdLst>
              <a:gd name="connsiteX0" fmla="*/ 1057127 w 1057127"/>
              <a:gd name="connsiteY0" fmla="*/ 6879 h 1187979"/>
              <a:gd name="connsiteX1" fmla="*/ 514202 w 1057127"/>
              <a:gd name="connsiteY1" fmla="*/ 68791 h 1187979"/>
              <a:gd name="connsiteX2" fmla="*/ 99865 w 1057127"/>
              <a:gd name="connsiteY2" fmla="*/ 502179 h 1187979"/>
              <a:gd name="connsiteX3" fmla="*/ 4615 w 1057127"/>
              <a:gd name="connsiteY3" fmla="*/ 1068916 h 1187979"/>
              <a:gd name="connsiteX4" fmla="*/ 23665 w 1057127"/>
              <a:gd name="connsiteY4" fmla="*/ 1187979 h 118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127" h="1187979">
                <a:moveTo>
                  <a:pt x="1057127" y="6879"/>
                </a:moveTo>
                <a:cubicBezTo>
                  <a:pt x="865436" y="-3440"/>
                  <a:pt x="673746" y="-13759"/>
                  <a:pt x="514202" y="68791"/>
                </a:cubicBezTo>
                <a:cubicBezTo>
                  <a:pt x="354658" y="151341"/>
                  <a:pt x="184796" y="335492"/>
                  <a:pt x="99865" y="502179"/>
                </a:cubicBezTo>
                <a:cubicBezTo>
                  <a:pt x="14934" y="668866"/>
                  <a:pt x="17315" y="954616"/>
                  <a:pt x="4615" y="1068916"/>
                </a:cubicBezTo>
                <a:cubicBezTo>
                  <a:pt x="-8085" y="1183216"/>
                  <a:pt x="7790" y="1185597"/>
                  <a:pt x="23665" y="1187979"/>
                </a:cubicBezTo>
              </a:path>
            </a:pathLst>
          </a:custGeom>
          <a:noFill/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224" name="Picture 8" descr="Afbeeldingsresultaat voor start button png">
            <a:extLst>
              <a:ext uri="{FF2B5EF4-FFF2-40B4-BE49-F238E27FC236}">
                <a16:creationId xmlns:a16="http://schemas.microsoft.com/office/drawing/2014/main" id="{FF59597C-148F-4167-A606-390A1892B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89981" l="4308" r="93846">
                        <a14:foregroundMark x1="11231" y1="36031" x2="6308" y2="44123"/>
                        <a14:foregroundMark x1="6308" y1="44123" x2="7385" y2="55491"/>
                        <a14:foregroundMark x1="7385" y1="55491" x2="10923" y2="63198"/>
                        <a14:foregroundMark x1="5692" y1="42197" x2="4308" y2="51830"/>
                        <a14:foregroundMark x1="4308" y1="51830" x2="4769" y2="56455"/>
                        <a14:foregroundMark x1="87077" y1="35838" x2="92462" y2="43738"/>
                        <a14:foregroundMark x1="92462" y1="43738" x2="93846" y2="53757"/>
                        <a14:foregroundMark x1="93846" y1="53757" x2="89692" y2="63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040" b="30347"/>
          <a:stretch/>
        </p:blipFill>
        <p:spPr bwMode="auto">
          <a:xfrm>
            <a:off x="5571237" y="-4879431"/>
            <a:ext cx="6191250" cy="1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3746CFA5-46D0-43B4-AF2F-63D18F87F4AC}"/>
              </a:ext>
            </a:extLst>
          </p:cNvPr>
          <p:cNvSpPr/>
          <p:nvPr/>
        </p:nvSpPr>
        <p:spPr>
          <a:xfrm>
            <a:off x="7936740" y="2868448"/>
            <a:ext cx="867421" cy="835433"/>
          </a:xfrm>
          <a:custGeom>
            <a:avLst/>
            <a:gdLst>
              <a:gd name="connsiteX0" fmla="*/ 361059 w 361059"/>
              <a:gd name="connsiteY0" fmla="*/ 0 h 1419225"/>
              <a:gd name="connsiteX1" fmla="*/ 170559 w 361059"/>
              <a:gd name="connsiteY1" fmla="*/ 447675 h 1419225"/>
              <a:gd name="connsiteX2" fmla="*/ 18159 w 361059"/>
              <a:gd name="connsiteY2" fmla="*/ 866775 h 1419225"/>
              <a:gd name="connsiteX3" fmla="*/ 8634 w 361059"/>
              <a:gd name="connsiteY3" fmla="*/ 1419225 h 1419225"/>
              <a:gd name="connsiteX0" fmla="*/ 347745 w 347745"/>
              <a:gd name="connsiteY0" fmla="*/ 0 h 1437981"/>
              <a:gd name="connsiteX1" fmla="*/ 157245 w 347745"/>
              <a:gd name="connsiteY1" fmla="*/ 447675 h 1437981"/>
              <a:gd name="connsiteX2" fmla="*/ 4845 w 347745"/>
              <a:gd name="connsiteY2" fmla="*/ 866775 h 1437981"/>
              <a:gd name="connsiteX3" fmla="*/ 343655 w 347745"/>
              <a:gd name="connsiteY3" fmla="*/ 1437981 h 1437981"/>
              <a:gd name="connsiteX0" fmla="*/ 346603 w 616514"/>
              <a:gd name="connsiteY0" fmla="*/ 0 h 1437981"/>
              <a:gd name="connsiteX1" fmla="*/ 610747 w 616514"/>
              <a:gd name="connsiteY1" fmla="*/ 442986 h 1437981"/>
              <a:gd name="connsiteX2" fmla="*/ 3703 w 616514"/>
              <a:gd name="connsiteY2" fmla="*/ 866775 h 1437981"/>
              <a:gd name="connsiteX3" fmla="*/ 342513 w 616514"/>
              <a:gd name="connsiteY3" fmla="*/ 1437981 h 1437981"/>
              <a:gd name="connsiteX0" fmla="*/ 346603 w 625256"/>
              <a:gd name="connsiteY0" fmla="*/ 0 h 1437981"/>
              <a:gd name="connsiteX1" fmla="*/ 610747 w 625256"/>
              <a:gd name="connsiteY1" fmla="*/ 442986 h 1437981"/>
              <a:gd name="connsiteX2" fmla="*/ 3703 w 625256"/>
              <a:gd name="connsiteY2" fmla="*/ 866775 h 1437981"/>
              <a:gd name="connsiteX3" fmla="*/ 342513 w 625256"/>
              <a:gd name="connsiteY3" fmla="*/ 1437981 h 1437981"/>
              <a:gd name="connsiteX0" fmla="*/ 4410 w 279944"/>
              <a:gd name="connsiteY0" fmla="*/ 0 h 1437981"/>
              <a:gd name="connsiteX1" fmla="*/ 268554 w 279944"/>
              <a:gd name="connsiteY1" fmla="*/ 442986 h 1437981"/>
              <a:gd name="connsiteX2" fmla="*/ 208891 w 279944"/>
              <a:gd name="connsiteY2" fmla="*/ 937111 h 1437981"/>
              <a:gd name="connsiteX3" fmla="*/ 320 w 279944"/>
              <a:gd name="connsiteY3" fmla="*/ 1437981 h 1437981"/>
              <a:gd name="connsiteX0" fmla="*/ 4090 w 279625"/>
              <a:gd name="connsiteY0" fmla="*/ 0 h 1437981"/>
              <a:gd name="connsiteX1" fmla="*/ 268234 w 279625"/>
              <a:gd name="connsiteY1" fmla="*/ 442986 h 1437981"/>
              <a:gd name="connsiteX2" fmla="*/ 208571 w 279625"/>
              <a:gd name="connsiteY2" fmla="*/ 937111 h 1437981"/>
              <a:gd name="connsiteX3" fmla="*/ 0 w 279625"/>
              <a:gd name="connsiteY3" fmla="*/ 1437981 h 1437981"/>
              <a:gd name="connsiteX0" fmla="*/ 1005359 w 1280894"/>
              <a:gd name="connsiteY0" fmla="*/ 0 h 988183"/>
              <a:gd name="connsiteX1" fmla="*/ 1269503 w 1280894"/>
              <a:gd name="connsiteY1" fmla="*/ 442986 h 988183"/>
              <a:gd name="connsiteX2" fmla="*/ 1209840 w 1280894"/>
              <a:gd name="connsiteY2" fmla="*/ 937111 h 988183"/>
              <a:gd name="connsiteX3" fmla="*/ 0 w 1280894"/>
              <a:gd name="connsiteY3" fmla="*/ 947192 h 988183"/>
              <a:gd name="connsiteX0" fmla="*/ 1005359 w 1280894"/>
              <a:gd name="connsiteY0" fmla="*/ 0 h 1013919"/>
              <a:gd name="connsiteX1" fmla="*/ 1269503 w 1280894"/>
              <a:gd name="connsiteY1" fmla="*/ 442986 h 1013919"/>
              <a:gd name="connsiteX2" fmla="*/ 1209840 w 1280894"/>
              <a:gd name="connsiteY2" fmla="*/ 937111 h 1013919"/>
              <a:gd name="connsiteX3" fmla="*/ 0 w 1280894"/>
              <a:gd name="connsiteY3" fmla="*/ 947192 h 1013919"/>
              <a:gd name="connsiteX0" fmla="*/ 1005359 w 1276280"/>
              <a:gd name="connsiteY0" fmla="*/ 0 h 965979"/>
              <a:gd name="connsiteX1" fmla="*/ 1269503 w 1276280"/>
              <a:gd name="connsiteY1" fmla="*/ 442986 h 965979"/>
              <a:gd name="connsiteX2" fmla="*/ 802697 w 1276280"/>
              <a:gd name="connsiteY2" fmla="*/ 858960 h 965979"/>
              <a:gd name="connsiteX3" fmla="*/ 0 w 1276280"/>
              <a:gd name="connsiteY3" fmla="*/ 947192 h 965979"/>
              <a:gd name="connsiteX0" fmla="*/ 1005359 w 1276280"/>
              <a:gd name="connsiteY0" fmla="*/ 0 h 965979"/>
              <a:gd name="connsiteX1" fmla="*/ 1269503 w 1276280"/>
              <a:gd name="connsiteY1" fmla="*/ 442986 h 965979"/>
              <a:gd name="connsiteX2" fmla="*/ 802697 w 1276280"/>
              <a:gd name="connsiteY2" fmla="*/ 858960 h 965979"/>
              <a:gd name="connsiteX3" fmla="*/ 0 w 1276280"/>
              <a:gd name="connsiteY3" fmla="*/ 947192 h 965979"/>
              <a:gd name="connsiteX0" fmla="*/ 1005359 w 1276280"/>
              <a:gd name="connsiteY0" fmla="*/ 0 h 953853"/>
              <a:gd name="connsiteX1" fmla="*/ 1269503 w 1276280"/>
              <a:gd name="connsiteY1" fmla="*/ 442986 h 953853"/>
              <a:gd name="connsiteX2" fmla="*/ 802697 w 1276280"/>
              <a:gd name="connsiteY2" fmla="*/ 858960 h 953853"/>
              <a:gd name="connsiteX3" fmla="*/ 0 w 1276280"/>
              <a:gd name="connsiteY3" fmla="*/ 947192 h 953853"/>
              <a:gd name="connsiteX0" fmla="*/ 1005359 w 1111626"/>
              <a:gd name="connsiteY0" fmla="*/ 0 h 953853"/>
              <a:gd name="connsiteX1" fmla="*/ 1028233 w 1111626"/>
              <a:gd name="connsiteY1" fmla="*/ 564902 h 953853"/>
              <a:gd name="connsiteX2" fmla="*/ 802697 w 1111626"/>
              <a:gd name="connsiteY2" fmla="*/ 858960 h 953853"/>
              <a:gd name="connsiteX3" fmla="*/ 0 w 1111626"/>
              <a:gd name="connsiteY3" fmla="*/ 947192 h 953853"/>
              <a:gd name="connsiteX0" fmla="*/ 713574 w 819841"/>
              <a:gd name="connsiteY0" fmla="*/ 0 h 907781"/>
              <a:gd name="connsiteX1" fmla="*/ 736448 w 819841"/>
              <a:gd name="connsiteY1" fmla="*/ 564902 h 907781"/>
              <a:gd name="connsiteX2" fmla="*/ 510912 w 819841"/>
              <a:gd name="connsiteY2" fmla="*/ 858960 h 907781"/>
              <a:gd name="connsiteX3" fmla="*/ 0 w 819841"/>
              <a:gd name="connsiteY3" fmla="*/ 820588 h 907781"/>
              <a:gd name="connsiteX0" fmla="*/ 713574 w 818792"/>
              <a:gd name="connsiteY0" fmla="*/ 0 h 851354"/>
              <a:gd name="connsiteX1" fmla="*/ 736448 w 818792"/>
              <a:gd name="connsiteY1" fmla="*/ 564902 h 851354"/>
              <a:gd name="connsiteX2" fmla="*/ 533531 w 818792"/>
              <a:gd name="connsiteY2" fmla="*/ 781590 h 851354"/>
              <a:gd name="connsiteX3" fmla="*/ 0 w 818792"/>
              <a:gd name="connsiteY3" fmla="*/ 820588 h 851354"/>
              <a:gd name="connsiteX0" fmla="*/ 713574 w 818792"/>
              <a:gd name="connsiteY0" fmla="*/ 0 h 822552"/>
              <a:gd name="connsiteX1" fmla="*/ 736448 w 818792"/>
              <a:gd name="connsiteY1" fmla="*/ 564902 h 822552"/>
              <a:gd name="connsiteX2" fmla="*/ 533531 w 818792"/>
              <a:gd name="connsiteY2" fmla="*/ 781590 h 822552"/>
              <a:gd name="connsiteX3" fmla="*/ 0 w 818792"/>
              <a:gd name="connsiteY3" fmla="*/ 820588 h 822552"/>
              <a:gd name="connsiteX0" fmla="*/ 713574 w 818792"/>
              <a:gd name="connsiteY0" fmla="*/ 0 h 822552"/>
              <a:gd name="connsiteX1" fmla="*/ 736448 w 818792"/>
              <a:gd name="connsiteY1" fmla="*/ 564902 h 822552"/>
              <a:gd name="connsiteX2" fmla="*/ 533531 w 818792"/>
              <a:gd name="connsiteY2" fmla="*/ 781590 h 822552"/>
              <a:gd name="connsiteX3" fmla="*/ 0 w 818792"/>
              <a:gd name="connsiteY3" fmla="*/ 820588 h 822552"/>
              <a:gd name="connsiteX0" fmla="*/ 713574 w 823947"/>
              <a:gd name="connsiteY0" fmla="*/ 0 h 822552"/>
              <a:gd name="connsiteX1" fmla="*/ 736448 w 823947"/>
              <a:gd name="connsiteY1" fmla="*/ 564902 h 822552"/>
              <a:gd name="connsiteX2" fmla="*/ 533531 w 823947"/>
              <a:gd name="connsiteY2" fmla="*/ 781590 h 822552"/>
              <a:gd name="connsiteX3" fmla="*/ 0 w 823947"/>
              <a:gd name="connsiteY3" fmla="*/ 820588 h 82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47" h="822552">
                <a:moveTo>
                  <a:pt x="713574" y="0"/>
                </a:moveTo>
                <a:cubicBezTo>
                  <a:pt x="918328" y="170362"/>
                  <a:pt x="784550" y="467461"/>
                  <a:pt x="736448" y="564902"/>
                </a:cubicBezTo>
                <a:cubicBezTo>
                  <a:pt x="688346" y="662343"/>
                  <a:pt x="634784" y="690782"/>
                  <a:pt x="533531" y="781590"/>
                </a:cubicBezTo>
                <a:cubicBezTo>
                  <a:pt x="378745" y="832540"/>
                  <a:pt x="328291" y="822267"/>
                  <a:pt x="0" y="820588"/>
                </a:cubicBezTo>
              </a:path>
            </a:pathLst>
          </a:cu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Vrije vorm: vorm 63">
            <a:extLst>
              <a:ext uri="{FF2B5EF4-FFF2-40B4-BE49-F238E27FC236}">
                <a16:creationId xmlns:a16="http://schemas.microsoft.com/office/drawing/2014/main" id="{C087770A-68A3-4D1A-9FD2-A5955FDE9773}"/>
              </a:ext>
            </a:extLst>
          </p:cNvPr>
          <p:cNvSpPr/>
          <p:nvPr/>
        </p:nvSpPr>
        <p:spPr>
          <a:xfrm rot="16200000">
            <a:off x="8123863" y="1818136"/>
            <a:ext cx="502183" cy="310889"/>
          </a:xfrm>
          <a:custGeom>
            <a:avLst/>
            <a:gdLst>
              <a:gd name="connsiteX0" fmla="*/ 672451 w 701025"/>
              <a:gd name="connsiteY0" fmla="*/ 255869 h 268462"/>
              <a:gd name="connsiteX1" fmla="*/ 624010 w 701025"/>
              <a:gd name="connsiteY1" fmla="*/ 268462 h 268462"/>
              <a:gd name="connsiteX2" fmla="*/ 331137 w 701025"/>
              <a:gd name="connsiteY2" fmla="*/ 204744 h 268462"/>
              <a:gd name="connsiteX3" fmla="*/ 49271 w 701025"/>
              <a:gd name="connsiteY3" fmla="*/ 258610 h 268462"/>
              <a:gd name="connsiteX4" fmla="*/ 0 w 701025"/>
              <a:gd name="connsiteY4" fmla="*/ 243242 h 268462"/>
              <a:gd name="connsiteX5" fmla="*/ 332139 w 701025"/>
              <a:gd name="connsiteY5" fmla="*/ 163010 h 268462"/>
              <a:gd name="connsiteX6" fmla="*/ 672451 w 701025"/>
              <a:gd name="connsiteY6" fmla="*/ 255869 h 268462"/>
              <a:gd name="connsiteX7" fmla="*/ 701025 w 701025"/>
              <a:gd name="connsiteY7" fmla="*/ 92870 h 268462"/>
              <a:gd name="connsiteX8" fmla="*/ 652584 w 701025"/>
              <a:gd name="connsiteY8" fmla="*/ 105463 h 268462"/>
              <a:gd name="connsiteX9" fmla="*/ 359711 w 701025"/>
              <a:gd name="connsiteY9" fmla="*/ 41745 h 268462"/>
              <a:gd name="connsiteX10" fmla="*/ 77845 w 701025"/>
              <a:gd name="connsiteY10" fmla="*/ 95611 h 268462"/>
              <a:gd name="connsiteX11" fmla="*/ 28574 w 701025"/>
              <a:gd name="connsiteY11" fmla="*/ 80243 h 268462"/>
              <a:gd name="connsiteX12" fmla="*/ 360713 w 701025"/>
              <a:gd name="connsiteY12" fmla="*/ 11 h 268462"/>
              <a:gd name="connsiteX13" fmla="*/ 701025 w 701025"/>
              <a:gd name="connsiteY13" fmla="*/ 92870 h 2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1025" h="268462">
                <a:moveTo>
                  <a:pt x="672451" y="255869"/>
                </a:moveTo>
                <a:lnTo>
                  <a:pt x="624010" y="268462"/>
                </a:lnTo>
                <a:cubicBezTo>
                  <a:pt x="559291" y="229101"/>
                  <a:pt x="449404" y="205194"/>
                  <a:pt x="331137" y="204744"/>
                </a:cubicBezTo>
                <a:cubicBezTo>
                  <a:pt x="221245" y="204327"/>
                  <a:pt x="117100" y="224229"/>
                  <a:pt x="49271" y="258610"/>
                </a:cubicBezTo>
                <a:lnTo>
                  <a:pt x="0" y="243242"/>
                </a:lnTo>
                <a:cubicBezTo>
                  <a:pt x="74465" y="192470"/>
                  <a:pt x="199232" y="162331"/>
                  <a:pt x="332139" y="163010"/>
                </a:cubicBezTo>
                <a:cubicBezTo>
                  <a:pt x="473387" y="163731"/>
                  <a:pt x="603088" y="199122"/>
                  <a:pt x="672451" y="255869"/>
                </a:cubicBezTo>
                <a:close/>
                <a:moveTo>
                  <a:pt x="701025" y="92870"/>
                </a:moveTo>
                <a:lnTo>
                  <a:pt x="652584" y="105463"/>
                </a:lnTo>
                <a:cubicBezTo>
                  <a:pt x="587865" y="66102"/>
                  <a:pt x="477978" y="42195"/>
                  <a:pt x="359711" y="41745"/>
                </a:cubicBezTo>
                <a:cubicBezTo>
                  <a:pt x="249819" y="41328"/>
                  <a:pt x="145674" y="61230"/>
                  <a:pt x="77845" y="95611"/>
                </a:cubicBezTo>
                <a:lnTo>
                  <a:pt x="28574" y="80243"/>
                </a:lnTo>
                <a:cubicBezTo>
                  <a:pt x="103039" y="29471"/>
                  <a:pt x="227806" y="-668"/>
                  <a:pt x="360713" y="11"/>
                </a:cubicBezTo>
                <a:cubicBezTo>
                  <a:pt x="501961" y="732"/>
                  <a:pt x="631662" y="36123"/>
                  <a:pt x="701025" y="928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3074" name="Picture 2" descr="Afbeeldingsresultaat voor ak47 png">
            <a:extLst>
              <a:ext uri="{FF2B5EF4-FFF2-40B4-BE49-F238E27FC236}">
                <a16:creationId xmlns:a16="http://schemas.microsoft.com/office/drawing/2014/main" id="{F3D6B63B-066F-4BE9-93FB-B574BE7C9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78" y="2930415"/>
            <a:ext cx="3805504" cy="12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Vrije vorm: vorm 61">
            <a:extLst>
              <a:ext uri="{FF2B5EF4-FFF2-40B4-BE49-F238E27FC236}">
                <a16:creationId xmlns:a16="http://schemas.microsoft.com/office/drawing/2014/main" id="{5A477124-E8EB-4E72-BFFA-F43A8CB1768C}"/>
              </a:ext>
            </a:extLst>
          </p:cNvPr>
          <p:cNvSpPr/>
          <p:nvPr/>
        </p:nvSpPr>
        <p:spPr>
          <a:xfrm>
            <a:off x="7761065" y="2911472"/>
            <a:ext cx="923470" cy="606425"/>
          </a:xfrm>
          <a:custGeom>
            <a:avLst/>
            <a:gdLst>
              <a:gd name="connsiteX0" fmla="*/ 361059 w 361059"/>
              <a:gd name="connsiteY0" fmla="*/ 0 h 1419225"/>
              <a:gd name="connsiteX1" fmla="*/ 170559 w 361059"/>
              <a:gd name="connsiteY1" fmla="*/ 447675 h 1419225"/>
              <a:gd name="connsiteX2" fmla="*/ 18159 w 361059"/>
              <a:gd name="connsiteY2" fmla="*/ 866775 h 1419225"/>
              <a:gd name="connsiteX3" fmla="*/ 8634 w 361059"/>
              <a:gd name="connsiteY3" fmla="*/ 1419225 h 1419225"/>
              <a:gd name="connsiteX0" fmla="*/ 566139 w 566139"/>
              <a:gd name="connsiteY0" fmla="*/ 0 h 1219158"/>
              <a:gd name="connsiteX1" fmla="*/ 170559 w 566139"/>
              <a:gd name="connsiteY1" fmla="*/ 247608 h 1219158"/>
              <a:gd name="connsiteX2" fmla="*/ 18159 w 566139"/>
              <a:gd name="connsiteY2" fmla="*/ 666708 h 1219158"/>
              <a:gd name="connsiteX3" fmla="*/ 8634 w 566139"/>
              <a:gd name="connsiteY3" fmla="*/ 1219158 h 1219158"/>
              <a:gd name="connsiteX0" fmla="*/ 566139 w 566139"/>
              <a:gd name="connsiteY0" fmla="*/ 0 h 1219158"/>
              <a:gd name="connsiteX1" fmla="*/ 170559 w 566139"/>
              <a:gd name="connsiteY1" fmla="*/ 247608 h 1219158"/>
              <a:gd name="connsiteX2" fmla="*/ 18159 w 566139"/>
              <a:gd name="connsiteY2" fmla="*/ 666708 h 1219158"/>
              <a:gd name="connsiteX3" fmla="*/ 8634 w 566139"/>
              <a:gd name="connsiteY3" fmla="*/ 1219158 h 1219158"/>
              <a:gd name="connsiteX0" fmla="*/ 550757 w 550757"/>
              <a:gd name="connsiteY0" fmla="*/ 0 h 1228536"/>
              <a:gd name="connsiteX1" fmla="*/ 155177 w 550757"/>
              <a:gd name="connsiteY1" fmla="*/ 247608 h 1228536"/>
              <a:gd name="connsiteX2" fmla="*/ 2777 w 550757"/>
              <a:gd name="connsiteY2" fmla="*/ 666708 h 1228536"/>
              <a:gd name="connsiteX3" fmla="*/ 56586 w 550757"/>
              <a:gd name="connsiteY3" fmla="*/ 1228536 h 1228536"/>
              <a:gd name="connsiteX0" fmla="*/ 568301 w 568301"/>
              <a:gd name="connsiteY0" fmla="*/ 0 h 1228536"/>
              <a:gd name="connsiteX1" fmla="*/ 172721 w 568301"/>
              <a:gd name="connsiteY1" fmla="*/ 247608 h 1228536"/>
              <a:gd name="connsiteX2" fmla="*/ 2226 w 568301"/>
              <a:gd name="connsiteY2" fmla="*/ 654204 h 1228536"/>
              <a:gd name="connsiteX3" fmla="*/ 74130 w 568301"/>
              <a:gd name="connsiteY3" fmla="*/ 1228536 h 1228536"/>
              <a:gd name="connsiteX0" fmla="*/ 568301 w 568301"/>
              <a:gd name="connsiteY0" fmla="*/ 0 h 1228536"/>
              <a:gd name="connsiteX1" fmla="*/ 172721 w 568301"/>
              <a:gd name="connsiteY1" fmla="*/ 247608 h 1228536"/>
              <a:gd name="connsiteX2" fmla="*/ 2226 w 568301"/>
              <a:gd name="connsiteY2" fmla="*/ 654204 h 1228536"/>
              <a:gd name="connsiteX3" fmla="*/ 74130 w 568301"/>
              <a:gd name="connsiteY3" fmla="*/ 1228536 h 1228536"/>
              <a:gd name="connsiteX0" fmla="*/ 573723 w 573723"/>
              <a:gd name="connsiteY0" fmla="*/ 0 h 1228536"/>
              <a:gd name="connsiteX1" fmla="*/ 178143 w 573723"/>
              <a:gd name="connsiteY1" fmla="*/ 247608 h 1228536"/>
              <a:gd name="connsiteX2" fmla="*/ 7648 w 573723"/>
              <a:gd name="connsiteY2" fmla="*/ 654204 h 1228536"/>
              <a:gd name="connsiteX3" fmla="*/ 79552 w 573723"/>
              <a:gd name="connsiteY3" fmla="*/ 1228536 h 1228536"/>
              <a:gd name="connsiteX0" fmla="*/ 574563 w 574563"/>
              <a:gd name="connsiteY0" fmla="*/ 0 h 1144133"/>
              <a:gd name="connsiteX1" fmla="*/ 178983 w 574563"/>
              <a:gd name="connsiteY1" fmla="*/ 247608 h 1144133"/>
              <a:gd name="connsiteX2" fmla="*/ 8488 w 574563"/>
              <a:gd name="connsiteY2" fmla="*/ 654204 h 1144133"/>
              <a:gd name="connsiteX3" fmla="*/ 77376 w 574563"/>
              <a:gd name="connsiteY3" fmla="*/ 1144133 h 1144133"/>
              <a:gd name="connsiteX0" fmla="*/ 659714 w 659714"/>
              <a:gd name="connsiteY0" fmla="*/ 0 h 1127722"/>
              <a:gd name="connsiteX1" fmla="*/ 264134 w 659714"/>
              <a:gd name="connsiteY1" fmla="*/ 247608 h 1127722"/>
              <a:gd name="connsiteX2" fmla="*/ 93639 w 659714"/>
              <a:gd name="connsiteY2" fmla="*/ 654204 h 1127722"/>
              <a:gd name="connsiteX3" fmla="*/ 31336 w 659714"/>
              <a:gd name="connsiteY3" fmla="*/ 1127722 h 1127722"/>
              <a:gd name="connsiteX0" fmla="*/ 628378 w 628378"/>
              <a:gd name="connsiteY0" fmla="*/ 0 h 1127722"/>
              <a:gd name="connsiteX1" fmla="*/ 232798 w 628378"/>
              <a:gd name="connsiteY1" fmla="*/ 247608 h 1127722"/>
              <a:gd name="connsiteX2" fmla="*/ 62303 w 628378"/>
              <a:gd name="connsiteY2" fmla="*/ 654204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232798 w 628378"/>
              <a:gd name="connsiteY1" fmla="*/ 247608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298393 w 628378"/>
              <a:gd name="connsiteY1" fmla="*/ 271054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339107 w 628378"/>
              <a:gd name="connsiteY1" fmla="*/ 285122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434495 w 434495"/>
              <a:gd name="connsiteY0" fmla="*/ 0 h 975327"/>
              <a:gd name="connsiteX1" fmla="*/ 145224 w 434495"/>
              <a:gd name="connsiteY1" fmla="*/ 285122 h 975327"/>
              <a:gd name="connsiteX2" fmla="*/ 4134 w 434495"/>
              <a:gd name="connsiteY2" fmla="*/ 661238 h 975327"/>
              <a:gd name="connsiteX3" fmla="*/ 394213 w 434495"/>
              <a:gd name="connsiteY3" fmla="*/ 975327 h 975327"/>
              <a:gd name="connsiteX0" fmla="*/ 301417 w 301417"/>
              <a:gd name="connsiteY0" fmla="*/ 0 h 975327"/>
              <a:gd name="connsiteX1" fmla="*/ 12146 w 301417"/>
              <a:gd name="connsiteY1" fmla="*/ 285122 h 975327"/>
              <a:gd name="connsiteX2" fmla="*/ 18080 w 301417"/>
              <a:gd name="connsiteY2" fmla="*/ 600280 h 975327"/>
              <a:gd name="connsiteX3" fmla="*/ 261135 w 301417"/>
              <a:gd name="connsiteY3" fmla="*/ 975327 h 975327"/>
              <a:gd name="connsiteX0" fmla="*/ 367444 w 367444"/>
              <a:gd name="connsiteY0" fmla="*/ 0 h 975327"/>
              <a:gd name="connsiteX1" fmla="*/ 78173 w 367444"/>
              <a:gd name="connsiteY1" fmla="*/ 285122 h 975327"/>
              <a:gd name="connsiteX2" fmla="*/ 84107 w 367444"/>
              <a:gd name="connsiteY2" fmla="*/ 600280 h 975327"/>
              <a:gd name="connsiteX3" fmla="*/ 327162 w 367444"/>
              <a:gd name="connsiteY3" fmla="*/ 975327 h 975327"/>
              <a:gd name="connsiteX0" fmla="*/ 367444 w 367444"/>
              <a:gd name="connsiteY0" fmla="*/ 0 h 975327"/>
              <a:gd name="connsiteX1" fmla="*/ 78173 w 367444"/>
              <a:gd name="connsiteY1" fmla="*/ 285122 h 975327"/>
              <a:gd name="connsiteX2" fmla="*/ 84107 w 367444"/>
              <a:gd name="connsiteY2" fmla="*/ 600280 h 975327"/>
              <a:gd name="connsiteX3" fmla="*/ 327162 w 367444"/>
              <a:gd name="connsiteY3" fmla="*/ 975327 h 975327"/>
              <a:gd name="connsiteX0" fmla="*/ 367444 w 537241"/>
              <a:gd name="connsiteY0" fmla="*/ 0 h 689293"/>
              <a:gd name="connsiteX1" fmla="*/ 78173 w 537241"/>
              <a:gd name="connsiteY1" fmla="*/ 285122 h 689293"/>
              <a:gd name="connsiteX2" fmla="*/ 84107 w 537241"/>
              <a:gd name="connsiteY2" fmla="*/ 600280 h 689293"/>
              <a:gd name="connsiteX3" fmla="*/ 519424 w 537241"/>
              <a:gd name="connsiteY3" fmla="*/ 689293 h 689293"/>
              <a:gd name="connsiteX0" fmla="*/ 367444 w 519424"/>
              <a:gd name="connsiteY0" fmla="*/ 0 h 689293"/>
              <a:gd name="connsiteX1" fmla="*/ 78173 w 519424"/>
              <a:gd name="connsiteY1" fmla="*/ 285122 h 689293"/>
              <a:gd name="connsiteX2" fmla="*/ 84107 w 519424"/>
              <a:gd name="connsiteY2" fmla="*/ 600280 h 689293"/>
              <a:gd name="connsiteX3" fmla="*/ 519424 w 519424"/>
              <a:gd name="connsiteY3" fmla="*/ 689293 h 689293"/>
              <a:gd name="connsiteX0" fmla="*/ 367444 w 417637"/>
              <a:gd name="connsiteY0" fmla="*/ 0 h 628161"/>
              <a:gd name="connsiteX1" fmla="*/ 78173 w 417637"/>
              <a:gd name="connsiteY1" fmla="*/ 285122 h 628161"/>
              <a:gd name="connsiteX2" fmla="*/ 84107 w 417637"/>
              <a:gd name="connsiteY2" fmla="*/ 600280 h 628161"/>
              <a:gd name="connsiteX3" fmla="*/ 417637 w 417637"/>
              <a:gd name="connsiteY3" fmla="*/ 616612 h 628161"/>
              <a:gd name="connsiteX0" fmla="*/ 367444 w 417637"/>
              <a:gd name="connsiteY0" fmla="*/ 0 h 644046"/>
              <a:gd name="connsiteX1" fmla="*/ 78173 w 417637"/>
              <a:gd name="connsiteY1" fmla="*/ 285122 h 644046"/>
              <a:gd name="connsiteX2" fmla="*/ 84107 w 417637"/>
              <a:gd name="connsiteY2" fmla="*/ 600280 h 644046"/>
              <a:gd name="connsiteX3" fmla="*/ 417637 w 417637"/>
              <a:gd name="connsiteY3" fmla="*/ 616612 h 644046"/>
              <a:gd name="connsiteX0" fmla="*/ 367444 w 417637"/>
              <a:gd name="connsiteY0" fmla="*/ 0 h 629339"/>
              <a:gd name="connsiteX1" fmla="*/ 78173 w 417637"/>
              <a:gd name="connsiteY1" fmla="*/ 285122 h 629339"/>
              <a:gd name="connsiteX2" fmla="*/ 84107 w 417637"/>
              <a:gd name="connsiteY2" fmla="*/ 600280 h 629339"/>
              <a:gd name="connsiteX3" fmla="*/ 417637 w 417637"/>
              <a:gd name="connsiteY3" fmla="*/ 616612 h 629339"/>
              <a:gd name="connsiteX0" fmla="*/ 379801 w 429994"/>
              <a:gd name="connsiteY0" fmla="*/ 0 h 629339"/>
              <a:gd name="connsiteX1" fmla="*/ 58863 w 429994"/>
              <a:gd name="connsiteY1" fmla="*/ 275744 h 629339"/>
              <a:gd name="connsiteX2" fmla="*/ 96464 w 429994"/>
              <a:gd name="connsiteY2" fmla="*/ 600280 h 629339"/>
              <a:gd name="connsiteX3" fmla="*/ 429994 w 429994"/>
              <a:gd name="connsiteY3" fmla="*/ 616612 h 629339"/>
              <a:gd name="connsiteX0" fmla="*/ 389441 w 439634"/>
              <a:gd name="connsiteY0" fmla="*/ 0 h 629339"/>
              <a:gd name="connsiteX1" fmla="*/ 68503 w 439634"/>
              <a:gd name="connsiteY1" fmla="*/ 275744 h 629339"/>
              <a:gd name="connsiteX2" fmla="*/ 106104 w 439634"/>
              <a:gd name="connsiteY2" fmla="*/ 600280 h 629339"/>
              <a:gd name="connsiteX3" fmla="*/ 439634 w 439634"/>
              <a:gd name="connsiteY3" fmla="*/ 616612 h 629339"/>
              <a:gd name="connsiteX0" fmla="*/ 385339 w 435532"/>
              <a:gd name="connsiteY0" fmla="*/ 0 h 629339"/>
              <a:gd name="connsiteX1" fmla="*/ 64401 w 435532"/>
              <a:gd name="connsiteY1" fmla="*/ 275744 h 629339"/>
              <a:gd name="connsiteX2" fmla="*/ 102002 w 435532"/>
              <a:gd name="connsiteY2" fmla="*/ 600280 h 629339"/>
              <a:gd name="connsiteX3" fmla="*/ 435532 w 435532"/>
              <a:gd name="connsiteY3" fmla="*/ 616612 h 629339"/>
              <a:gd name="connsiteX0" fmla="*/ 941663 w 941663"/>
              <a:gd name="connsiteY0" fmla="*/ 0 h 624680"/>
              <a:gd name="connsiteX1" fmla="*/ 620725 w 941663"/>
              <a:gd name="connsiteY1" fmla="*/ 275744 h 624680"/>
              <a:gd name="connsiteX2" fmla="*/ 658326 w 941663"/>
              <a:gd name="connsiteY2" fmla="*/ 600280 h 624680"/>
              <a:gd name="connsiteX3" fmla="*/ 14713 w 941663"/>
              <a:gd name="connsiteY3" fmla="*/ 607234 h 624680"/>
              <a:gd name="connsiteX0" fmla="*/ 948726 w 948726"/>
              <a:gd name="connsiteY0" fmla="*/ 0 h 609875"/>
              <a:gd name="connsiteX1" fmla="*/ 627788 w 948726"/>
              <a:gd name="connsiteY1" fmla="*/ 275744 h 609875"/>
              <a:gd name="connsiteX2" fmla="*/ 339674 w 948726"/>
              <a:gd name="connsiteY2" fmla="*/ 525255 h 609875"/>
              <a:gd name="connsiteX3" fmla="*/ 21776 w 948726"/>
              <a:gd name="connsiteY3" fmla="*/ 607234 h 609875"/>
              <a:gd name="connsiteX0" fmla="*/ 982543 w 982543"/>
              <a:gd name="connsiteY0" fmla="*/ 0 h 623625"/>
              <a:gd name="connsiteX1" fmla="*/ 661605 w 982543"/>
              <a:gd name="connsiteY1" fmla="*/ 275744 h 623625"/>
              <a:gd name="connsiteX2" fmla="*/ 373491 w 982543"/>
              <a:gd name="connsiteY2" fmla="*/ 525255 h 623625"/>
              <a:gd name="connsiteX3" fmla="*/ 55593 w 982543"/>
              <a:gd name="connsiteY3" fmla="*/ 607234 h 623625"/>
              <a:gd name="connsiteX0" fmla="*/ 982543 w 982543"/>
              <a:gd name="connsiteY0" fmla="*/ 0 h 623625"/>
              <a:gd name="connsiteX1" fmla="*/ 661605 w 982543"/>
              <a:gd name="connsiteY1" fmla="*/ 275744 h 623625"/>
              <a:gd name="connsiteX2" fmla="*/ 373491 w 982543"/>
              <a:gd name="connsiteY2" fmla="*/ 525255 h 623625"/>
              <a:gd name="connsiteX3" fmla="*/ 55593 w 982543"/>
              <a:gd name="connsiteY3" fmla="*/ 607234 h 623625"/>
              <a:gd name="connsiteX0" fmla="*/ 1109122 w 1109122"/>
              <a:gd name="connsiteY0" fmla="*/ 0 h 656849"/>
              <a:gd name="connsiteX1" fmla="*/ 788184 w 1109122"/>
              <a:gd name="connsiteY1" fmla="*/ 275744 h 656849"/>
              <a:gd name="connsiteX2" fmla="*/ 500070 w 1109122"/>
              <a:gd name="connsiteY2" fmla="*/ 525255 h 656849"/>
              <a:gd name="connsiteX3" fmla="*/ 37410 w 1109122"/>
              <a:gd name="connsiteY3" fmla="*/ 650998 h 656849"/>
              <a:gd name="connsiteX0" fmla="*/ 823964 w 823964"/>
              <a:gd name="connsiteY0" fmla="*/ 0 h 605633"/>
              <a:gd name="connsiteX1" fmla="*/ 503026 w 823964"/>
              <a:gd name="connsiteY1" fmla="*/ 275744 h 605633"/>
              <a:gd name="connsiteX2" fmla="*/ 214912 w 823964"/>
              <a:gd name="connsiteY2" fmla="*/ 525255 h 605633"/>
              <a:gd name="connsiteX3" fmla="*/ 134514 w 823964"/>
              <a:gd name="connsiteY3" fmla="*/ 573627 h 605633"/>
              <a:gd name="connsiteX0" fmla="*/ 852483 w 852483"/>
              <a:gd name="connsiteY0" fmla="*/ 0 h 605633"/>
              <a:gd name="connsiteX1" fmla="*/ 531545 w 852483"/>
              <a:gd name="connsiteY1" fmla="*/ 275744 h 605633"/>
              <a:gd name="connsiteX2" fmla="*/ 243431 w 852483"/>
              <a:gd name="connsiteY2" fmla="*/ 525255 h 605633"/>
              <a:gd name="connsiteX3" fmla="*/ 108747 w 852483"/>
              <a:gd name="connsiteY3" fmla="*/ 573627 h 605633"/>
              <a:gd name="connsiteX0" fmla="*/ 743736 w 743736"/>
              <a:gd name="connsiteY0" fmla="*/ 0 h 692153"/>
              <a:gd name="connsiteX1" fmla="*/ 422798 w 743736"/>
              <a:gd name="connsiteY1" fmla="*/ 275744 h 692153"/>
              <a:gd name="connsiteX2" fmla="*/ 134684 w 743736"/>
              <a:gd name="connsiteY2" fmla="*/ 525255 h 692153"/>
              <a:gd name="connsiteX3" fmla="*/ 0 w 743736"/>
              <a:gd name="connsiteY3" fmla="*/ 573627 h 692153"/>
              <a:gd name="connsiteX0" fmla="*/ 1017426 w 1017426"/>
              <a:gd name="connsiteY0" fmla="*/ 0 h 728673"/>
              <a:gd name="connsiteX1" fmla="*/ 696488 w 1017426"/>
              <a:gd name="connsiteY1" fmla="*/ 275744 h 728673"/>
              <a:gd name="connsiteX2" fmla="*/ 408374 w 1017426"/>
              <a:gd name="connsiteY2" fmla="*/ 525255 h 728673"/>
              <a:gd name="connsiteX3" fmla="*/ 0 w 1017426"/>
              <a:gd name="connsiteY3" fmla="*/ 625207 h 728673"/>
              <a:gd name="connsiteX0" fmla="*/ 1017426 w 1017426"/>
              <a:gd name="connsiteY0" fmla="*/ 0 h 708979"/>
              <a:gd name="connsiteX1" fmla="*/ 696488 w 1017426"/>
              <a:gd name="connsiteY1" fmla="*/ 275744 h 708979"/>
              <a:gd name="connsiteX2" fmla="*/ 408374 w 1017426"/>
              <a:gd name="connsiteY2" fmla="*/ 525255 h 708979"/>
              <a:gd name="connsiteX3" fmla="*/ 0 w 1017426"/>
              <a:gd name="connsiteY3" fmla="*/ 625207 h 708979"/>
              <a:gd name="connsiteX0" fmla="*/ 877187 w 877187"/>
              <a:gd name="connsiteY0" fmla="*/ 0 h 686293"/>
              <a:gd name="connsiteX1" fmla="*/ 556249 w 877187"/>
              <a:gd name="connsiteY1" fmla="*/ 275744 h 686293"/>
              <a:gd name="connsiteX2" fmla="*/ 268135 w 877187"/>
              <a:gd name="connsiteY2" fmla="*/ 525255 h 686293"/>
              <a:gd name="connsiteX3" fmla="*/ 0 w 877187"/>
              <a:gd name="connsiteY3" fmla="*/ 597073 h 68629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7" h="597073">
                <a:moveTo>
                  <a:pt x="877187" y="0"/>
                </a:moveTo>
                <a:cubicBezTo>
                  <a:pt x="635591" y="92211"/>
                  <a:pt x="648710" y="181168"/>
                  <a:pt x="556249" y="275744"/>
                </a:cubicBezTo>
                <a:cubicBezTo>
                  <a:pt x="463788" y="370320"/>
                  <a:pt x="422669" y="399670"/>
                  <a:pt x="268135" y="525255"/>
                </a:cubicBezTo>
                <a:cubicBezTo>
                  <a:pt x="214634" y="555494"/>
                  <a:pt x="200871" y="587026"/>
                  <a:pt x="0" y="597073"/>
                </a:cubicBezTo>
              </a:path>
            </a:pathLst>
          </a:cu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171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32FF08F-E9F7-41F0-BE06-D698F37A9DC8}"/>
              </a:ext>
            </a:extLst>
          </p:cNvPr>
          <p:cNvSpPr txBox="1"/>
          <p:nvPr/>
        </p:nvSpPr>
        <p:spPr>
          <a:xfrm>
            <a:off x="2600427" y="2287514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props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pic>
        <p:nvPicPr>
          <p:cNvPr id="6" name="Picture 14" descr="Afbeeldingsresultaat voor tree cartoon png">
            <a:extLst>
              <a:ext uri="{FF2B5EF4-FFF2-40B4-BE49-F238E27FC236}">
                <a16:creationId xmlns:a16="http://schemas.microsoft.com/office/drawing/2014/main" id="{BA0371F4-DF81-47AC-B050-06341336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85" b="99231" l="1538" r="97846">
                        <a14:foregroundMark x1="11538" y1="50615" x2="11538" y2="50615"/>
                        <a14:foregroundMark x1="11846" y1="42462" x2="22615" y2="50923"/>
                        <a14:foregroundMark x1="5538" y1="24923" x2="4769" y2="28923"/>
                        <a14:foregroundMark x1="6308" y1="42923" x2="4308" y2="50000"/>
                        <a14:foregroundMark x1="86615" y1="61538" x2="94308" y2="58769"/>
                        <a14:foregroundMark x1="94308" y1="58769" x2="94923" y2="50615"/>
                        <a14:foregroundMark x1="94923" y1="50615" x2="89846" y2="35077"/>
                        <a14:foregroundMark x1="67846" y1="8308" x2="60923" y2="4000"/>
                        <a14:foregroundMark x1="60923" y1="4000" x2="52923" y2="3846"/>
                        <a14:foregroundMark x1="52923" y1="3846" x2="45846" y2="7692"/>
                        <a14:foregroundMark x1="45846" y1="7692" x2="45077" y2="9846"/>
                        <a14:foregroundMark x1="5692" y1="22000" x2="3385" y2="29846"/>
                        <a14:foregroundMark x1="3385" y1="29846" x2="6615" y2="32615"/>
                        <a14:foregroundMark x1="2923" y1="42154" x2="3692" y2="50154"/>
                        <a14:foregroundMark x1="3692" y1="50154" x2="6923" y2="51385"/>
                        <a14:foregroundMark x1="49692" y1="4923" x2="57077" y2="1538"/>
                        <a14:foregroundMark x1="57077" y1="1538" x2="64769" y2="3846"/>
                        <a14:foregroundMark x1="64769" y1="3846" x2="65385" y2="4462"/>
                        <a14:foregroundMark x1="50923" y1="85538" x2="49846" y2="99231"/>
                        <a14:foregroundMark x1="10154" y1="53077" x2="3077" y2="49077"/>
                        <a14:foregroundMark x1="3077" y1="49077" x2="1692" y2="42154"/>
                        <a14:foregroundMark x1="96615" y1="54462" x2="97846" y2="50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785" y="-6211887"/>
            <a:ext cx="7759595" cy="775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fbeeldingsresultaat voor telephone poles png">
            <a:extLst>
              <a:ext uri="{FF2B5EF4-FFF2-40B4-BE49-F238E27FC236}">
                <a16:creationId xmlns:a16="http://schemas.microsoft.com/office/drawing/2014/main" id="{9D471B19-DE39-449A-9822-185D01223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95629" y="2492323"/>
            <a:ext cx="3698543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hthoek 12">
            <a:extLst>
              <a:ext uri="{FF2B5EF4-FFF2-40B4-BE49-F238E27FC236}">
                <a16:creationId xmlns:a16="http://schemas.microsoft.com/office/drawing/2014/main" id="{37A037CA-09A5-4B18-AB07-BDF9F088FA9B}"/>
              </a:ext>
            </a:extLst>
          </p:cNvPr>
          <p:cNvSpPr/>
          <p:nvPr/>
        </p:nvSpPr>
        <p:spPr>
          <a:xfrm>
            <a:off x="2771171" y="-6796301"/>
            <a:ext cx="5433787" cy="5034400"/>
          </a:xfrm>
          <a:custGeom>
            <a:avLst/>
            <a:gdLst>
              <a:gd name="connsiteX0" fmla="*/ 0 w 1873900"/>
              <a:gd name="connsiteY0" fmla="*/ 0 h 1714500"/>
              <a:gd name="connsiteX1" fmla="*/ 1873900 w 1873900"/>
              <a:gd name="connsiteY1" fmla="*/ 0 h 1714500"/>
              <a:gd name="connsiteX2" fmla="*/ 1873900 w 1873900"/>
              <a:gd name="connsiteY2" fmla="*/ 1714500 h 1714500"/>
              <a:gd name="connsiteX3" fmla="*/ 0 w 1873900"/>
              <a:gd name="connsiteY3" fmla="*/ 1714500 h 1714500"/>
              <a:gd name="connsiteX4" fmla="*/ 0 w 1873900"/>
              <a:gd name="connsiteY4" fmla="*/ 0 h 1714500"/>
              <a:gd name="connsiteX0" fmla="*/ 0 w 1873900"/>
              <a:gd name="connsiteY0" fmla="*/ 95250 h 1809750"/>
              <a:gd name="connsiteX1" fmla="*/ 648350 w 1873900"/>
              <a:gd name="connsiteY1" fmla="*/ 0 h 1809750"/>
              <a:gd name="connsiteX2" fmla="*/ 1873900 w 1873900"/>
              <a:gd name="connsiteY2" fmla="*/ 1809750 h 1809750"/>
              <a:gd name="connsiteX3" fmla="*/ 0 w 1873900"/>
              <a:gd name="connsiteY3" fmla="*/ 1809750 h 1809750"/>
              <a:gd name="connsiteX4" fmla="*/ 0 w 1873900"/>
              <a:gd name="connsiteY4" fmla="*/ 95250 h 1809750"/>
              <a:gd name="connsiteX0" fmla="*/ 0 w 1873900"/>
              <a:gd name="connsiteY0" fmla="*/ 222250 h 1936750"/>
              <a:gd name="connsiteX1" fmla="*/ 889650 w 1873900"/>
              <a:gd name="connsiteY1" fmla="*/ 0 h 1936750"/>
              <a:gd name="connsiteX2" fmla="*/ 1873900 w 1873900"/>
              <a:gd name="connsiteY2" fmla="*/ 1936750 h 1936750"/>
              <a:gd name="connsiteX3" fmla="*/ 0 w 1873900"/>
              <a:gd name="connsiteY3" fmla="*/ 1936750 h 1936750"/>
              <a:gd name="connsiteX4" fmla="*/ 0 w 1873900"/>
              <a:gd name="connsiteY4" fmla="*/ 222250 h 1936750"/>
              <a:gd name="connsiteX0" fmla="*/ 0 w 1791350"/>
              <a:gd name="connsiteY0" fmla="*/ 222250 h 1936750"/>
              <a:gd name="connsiteX1" fmla="*/ 889650 w 1791350"/>
              <a:gd name="connsiteY1" fmla="*/ 0 h 1936750"/>
              <a:gd name="connsiteX2" fmla="*/ 1791350 w 1791350"/>
              <a:gd name="connsiteY2" fmla="*/ 654050 h 1936750"/>
              <a:gd name="connsiteX3" fmla="*/ 0 w 1791350"/>
              <a:gd name="connsiteY3" fmla="*/ 1936750 h 1936750"/>
              <a:gd name="connsiteX4" fmla="*/ 0 w 1791350"/>
              <a:gd name="connsiteY4" fmla="*/ 222250 h 1936750"/>
              <a:gd name="connsiteX0" fmla="*/ 0 w 1892950"/>
              <a:gd name="connsiteY0" fmla="*/ 222250 h 1936750"/>
              <a:gd name="connsiteX1" fmla="*/ 889650 w 1892950"/>
              <a:gd name="connsiteY1" fmla="*/ 0 h 1936750"/>
              <a:gd name="connsiteX2" fmla="*/ 1892950 w 1892950"/>
              <a:gd name="connsiteY2" fmla="*/ 647700 h 1936750"/>
              <a:gd name="connsiteX3" fmla="*/ 0 w 1892950"/>
              <a:gd name="connsiteY3" fmla="*/ 1936750 h 1936750"/>
              <a:gd name="connsiteX4" fmla="*/ 0 w 1892950"/>
              <a:gd name="connsiteY4" fmla="*/ 222250 h 1936750"/>
              <a:gd name="connsiteX0" fmla="*/ 0 w 1892950"/>
              <a:gd name="connsiteY0" fmla="*/ 222250 h 1936750"/>
              <a:gd name="connsiteX1" fmla="*/ 889650 w 1892950"/>
              <a:gd name="connsiteY1" fmla="*/ 0 h 1936750"/>
              <a:gd name="connsiteX2" fmla="*/ 1892950 w 1892950"/>
              <a:gd name="connsiteY2" fmla="*/ 647700 h 1936750"/>
              <a:gd name="connsiteX3" fmla="*/ 0 w 1892950"/>
              <a:gd name="connsiteY3" fmla="*/ 1936750 h 1936750"/>
              <a:gd name="connsiteX4" fmla="*/ 0 w 1892950"/>
              <a:gd name="connsiteY4" fmla="*/ 222250 h 1936750"/>
              <a:gd name="connsiteX0" fmla="*/ 0 w 1804050"/>
              <a:gd name="connsiteY0" fmla="*/ 222250 h 1936750"/>
              <a:gd name="connsiteX1" fmla="*/ 889650 w 1804050"/>
              <a:gd name="connsiteY1" fmla="*/ 0 h 1936750"/>
              <a:gd name="connsiteX2" fmla="*/ 1804050 w 1804050"/>
              <a:gd name="connsiteY2" fmla="*/ 565150 h 1936750"/>
              <a:gd name="connsiteX3" fmla="*/ 0 w 1804050"/>
              <a:gd name="connsiteY3" fmla="*/ 1936750 h 1936750"/>
              <a:gd name="connsiteX4" fmla="*/ 0 w 1804050"/>
              <a:gd name="connsiteY4" fmla="*/ 222250 h 1936750"/>
              <a:gd name="connsiteX0" fmla="*/ 0 w 1804050"/>
              <a:gd name="connsiteY0" fmla="*/ 228600 h 1943100"/>
              <a:gd name="connsiteX1" fmla="*/ 883300 w 1804050"/>
              <a:gd name="connsiteY1" fmla="*/ 0 h 1943100"/>
              <a:gd name="connsiteX2" fmla="*/ 1804050 w 1804050"/>
              <a:gd name="connsiteY2" fmla="*/ 571500 h 1943100"/>
              <a:gd name="connsiteX3" fmla="*/ 0 w 1804050"/>
              <a:gd name="connsiteY3" fmla="*/ 1943100 h 1943100"/>
              <a:gd name="connsiteX4" fmla="*/ 0 w 1804050"/>
              <a:gd name="connsiteY4" fmla="*/ 228600 h 1943100"/>
              <a:gd name="connsiteX0" fmla="*/ 0 w 1804050"/>
              <a:gd name="connsiteY0" fmla="*/ 228600 h 1943100"/>
              <a:gd name="connsiteX1" fmla="*/ 883300 w 1804050"/>
              <a:gd name="connsiteY1" fmla="*/ 0 h 1943100"/>
              <a:gd name="connsiteX2" fmla="*/ 1804050 w 1804050"/>
              <a:gd name="connsiteY2" fmla="*/ 571500 h 1943100"/>
              <a:gd name="connsiteX3" fmla="*/ 0 w 1804050"/>
              <a:gd name="connsiteY3" fmla="*/ 1943100 h 1943100"/>
              <a:gd name="connsiteX4" fmla="*/ 0 w 1804050"/>
              <a:gd name="connsiteY4" fmla="*/ 228600 h 1943100"/>
              <a:gd name="connsiteX0" fmla="*/ 158750 w 1804050"/>
              <a:gd name="connsiteY0" fmla="*/ 0 h 2139950"/>
              <a:gd name="connsiteX1" fmla="*/ 883300 w 1804050"/>
              <a:gd name="connsiteY1" fmla="*/ 196850 h 2139950"/>
              <a:gd name="connsiteX2" fmla="*/ 1804050 w 1804050"/>
              <a:gd name="connsiteY2" fmla="*/ 768350 h 2139950"/>
              <a:gd name="connsiteX3" fmla="*/ 0 w 1804050"/>
              <a:gd name="connsiteY3" fmla="*/ 2139950 h 2139950"/>
              <a:gd name="connsiteX4" fmla="*/ 158750 w 1804050"/>
              <a:gd name="connsiteY4" fmla="*/ 0 h 2139950"/>
              <a:gd name="connsiteX0" fmla="*/ 158750 w 1804050"/>
              <a:gd name="connsiteY0" fmla="*/ 10033 h 2149983"/>
              <a:gd name="connsiteX1" fmla="*/ 883300 w 1804050"/>
              <a:gd name="connsiteY1" fmla="*/ 206883 h 2149983"/>
              <a:gd name="connsiteX2" fmla="*/ 1804050 w 1804050"/>
              <a:gd name="connsiteY2" fmla="*/ 778383 h 2149983"/>
              <a:gd name="connsiteX3" fmla="*/ 0 w 1804050"/>
              <a:gd name="connsiteY3" fmla="*/ 2149983 h 2149983"/>
              <a:gd name="connsiteX4" fmla="*/ 158750 w 1804050"/>
              <a:gd name="connsiteY4" fmla="*/ 10033 h 2149983"/>
              <a:gd name="connsiteX0" fmla="*/ 158750 w 1804050"/>
              <a:gd name="connsiteY0" fmla="*/ 14967 h 2154917"/>
              <a:gd name="connsiteX1" fmla="*/ 883300 w 1804050"/>
              <a:gd name="connsiteY1" fmla="*/ 211817 h 2154917"/>
              <a:gd name="connsiteX2" fmla="*/ 1804050 w 1804050"/>
              <a:gd name="connsiteY2" fmla="*/ 783317 h 2154917"/>
              <a:gd name="connsiteX3" fmla="*/ 0 w 1804050"/>
              <a:gd name="connsiteY3" fmla="*/ 2154917 h 2154917"/>
              <a:gd name="connsiteX4" fmla="*/ 158750 w 1804050"/>
              <a:gd name="connsiteY4" fmla="*/ 14967 h 2154917"/>
              <a:gd name="connsiteX0" fmla="*/ 0 w 1645300"/>
              <a:gd name="connsiteY0" fmla="*/ 14967 h 2135867"/>
              <a:gd name="connsiteX1" fmla="*/ 724550 w 1645300"/>
              <a:gd name="connsiteY1" fmla="*/ 211817 h 2135867"/>
              <a:gd name="connsiteX2" fmla="*/ 1645300 w 1645300"/>
              <a:gd name="connsiteY2" fmla="*/ 783317 h 2135867"/>
              <a:gd name="connsiteX3" fmla="*/ 444500 w 1645300"/>
              <a:gd name="connsiteY3" fmla="*/ 2135867 h 2135867"/>
              <a:gd name="connsiteX4" fmla="*/ 0 w 1645300"/>
              <a:gd name="connsiteY4" fmla="*/ 14967 h 2135867"/>
              <a:gd name="connsiteX0" fmla="*/ 0 w 1645300"/>
              <a:gd name="connsiteY0" fmla="*/ 14967 h 2135867"/>
              <a:gd name="connsiteX1" fmla="*/ 724550 w 1645300"/>
              <a:gd name="connsiteY1" fmla="*/ 211817 h 2135867"/>
              <a:gd name="connsiteX2" fmla="*/ 1645300 w 1645300"/>
              <a:gd name="connsiteY2" fmla="*/ 783317 h 2135867"/>
              <a:gd name="connsiteX3" fmla="*/ 444500 w 1645300"/>
              <a:gd name="connsiteY3" fmla="*/ 2135867 h 2135867"/>
              <a:gd name="connsiteX4" fmla="*/ 330200 w 1645300"/>
              <a:gd name="connsiteY4" fmla="*/ 1640568 h 2135867"/>
              <a:gd name="connsiteX5" fmla="*/ 0 w 1645300"/>
              <a:gd name="connsiteY5" fmla="*/ 14967 h 2135867"/>
              <a:gd name="connsiteX0" fmla="*/ 685800 w 2331100"/>
              <a:gd name="connsiteY0" fmla="*/ 14967 h 2180318"/>
              <a:gd name="connsiteX1" fmla="*/ 1410350 w 2331100"/>
              <a:gd name="connsiteY1" fmla="*/ 211817 h 2180318"/>
              <a:gd name="connsiteX2" fmla="*/ 2331100 w 2331100"/>
              <a:gd name="connsiteY2" fmla="*/ 783317 h 2180318"/>
              <a:gd name="connsiteX3" fmla="*/ 1130300 w 2331100"/>
              <a:gd name="connsiteY3" fmla="*/ 2135867 h 2180318"/>
              <a:gd name="connsiteX4" fmla="*/ 0 w 2331100"/>
              <a:gd name="connsiteY4" fmla="*/ 2180318 h 2180318"/>
              <a:gd name="connsiteX5" fmla="*/ 685800 w 2331100"/>
              <a:gd name="connsiteY5" fmla="*/ 14967 h 2180318"/>
              <a:gd name="connsiteX0" fmla="*/ 685800 w 2331100"/>
              <a:gd name="connsiteY0" fmla="*/ 14967 h 2180318"/>
              <a:gd name="connsiteX1" fmla="*/ 1410350 w 2331100"/>
              <a:gd name="connsiteY1" fmla="*/ 211817 h 2180318"/>
              <a:gd name="connsiteX2" fmla="*/ 2331100 w 2331100"/>
              <a:gd name="connsiteY2" fmla="*/ 783317 h 2180318"/>
              <a:gd name="connsiteX3" fmla="*/ 1130300 w 2331100"/>
              <a:gd name="connsiteY3" fmla="*/ 2135867 h 2180318"/>
              <a:gd name="connsiteX4" fmla="*/ 0 w 2331100"/>
              <a:gd name="connsiteY4" fmla="*/ 2180318 h 2180318"/>
              <a:gd name="connsiteX5" fmla="*/ 609600 w 2331100"/>
              <a:gd name="connsiteY5" fmla="*/ 211817 h 2180318"/>
              <a:gd name="connsiteX6" fmla="*/ 685800 w 2331100"/>
              <a:gd name="connsiteY6" fmla="*/ 14967 h 2180318"/>
              <a:gd name="connsiteX0" fmla="*/ 692150 w 2337450"/>
              <a:gd name="connsiteY0" fmla="*/ 14967 h 2180318"/>
              <a:gd name="connsiteX1" fmla="*/ 1416700 w 2337450"/>
              <a:gd name="connsiteY1" fmla="*/ 211817 h 2180318"/>
              <a:gd name="connsiteX2" fmla="*/ 2337450 w 2337450"/>
              <a:gd name="connsiteY2" fmla="*/ 783317 h 2180318"/>
              <a:gd name="connsiteX3" fmla="*/ 1136650 w 2337450"/>
              <a:gd name="connsiteY3" fmla="*/ 2135867 h 2180318"/>
              <a:gd name="connsiteX4" fmla="*/ 6350 w 2337450"/>
              <a:gd name="connsiteY4" fmla="*/ 2180318 h 2180318"/>
              <a:gd name="connsiteX5" fmla="*/ 0 w 2337450"/>
              <a:gd name="connsiteY5" fmla="*/ 34017 h 2180318"/>
              <a:gd name="connsiteX6" fmla="*/ 692150 w 2337450"/>
              <a:gd name="connsiteY6" fmla="*/ 14967 h 2180318"/>
              <a:gd name="connsiteX0" fmla="*/ 692150 w 2337450"/>
              <a:gd name="connsiteY0" fmla="*/ 2 h 2165353"/>
              <a:gd name="connsiteX1" fmla="*/ 1416700 w 2337450"/>
              <a:gd name="connsiteY1" fmla="*/ 196852 h 2165353"/>
              <a:gd name="connsiteX2" fmla="*/ 2337450 w 2337450"/>
              <a:gd name="connsiteY2" fmla="*/ 768352 h 2165353"/>
              <a:gd name="connsiteX3" fmla="*/ 1136650 w 2337450"/>
              <a:gd name="connsiteY3" fmla="*/ 2120902 h 2165353"/>
              <a:gd name="connsiteX4" fmla="*/ 6350 w 2337450"/>
              <a:gd name="connsiteY4" fmla="*/ 2165353 h 2165353"/>
              <a:gd name="connsiteX5" fmla="*/ 0 w 2337450"/>
              <a:gd name="connsiteY5" fmla="*/ 19052 h 2165353"/>
              <a:gd name="connsiteX6" fmla="*/ 692150 w 2337450"/>
              <a:gd name="connsiteY6" fmla="*/ 2 h 2165353"/>
              <a:gd name="connsiteX0" fmla="*/ 700354 w 2345654"/>
              <a:gd name="connsiteY0" fmla="*/ 2 h 2165353"/>
              <a:gd name="connsiteX1" fmla="*/ 1424904 w 2345654"/>
              <a:gd name="connsiteY1" fmla="*/ 196852 h 2165353"/>
              <a:gd name="connsiteX2" fmla="*/ 2345654 w 2345654"/>
              <a:gd name="connsiteY2" fmla="*/ 768352 h 2165353"/>
              <a:gd name="connsiteX3" fmla="*/ 1144854 w 2345654"/>
              <a:gd name="connsiteY3" fmla="*/ 2120902 h 2165353"/>
              <a:gd name="connsiteX4" fmla="*/ 14554 w 2345654"/>
              <a:gd name="connsiteY4" fmla="*/ 2165353 h 2165353"/>
              <a:gd name="connsiteX5" fmla="*/ 0 w 2345654"/>
              <a:gd name="connsiteY5" fmla="*/ 5378 h 2165353"/>
              <a:gd name="connsiteX6" fmla="*/ 700354 w 2345654"/>
              <a:gd name="connsiteY6" fmla="*/ 2 h 2165353"/>
              <a:gd name="connsiteX0" fmla="*/ 703089 w 2348389"/>
              <a:gd name="connsiteY0" fmla="*/ 21972 h 2187323"/>
              <a:gd name="connsiteX1" fmla="*/ 1427639 w 2348389"/>
              <a:gd name="connsiteY1" fmla="*/ 218822 h 2187323"/>
              <a:gd name="connsiteX2" fmla="*/ 2348389 w 2348389"/>
              <a:gd name="connsiteY2" fmla="*/ 790322 h 2187323"/>
              <a:gd name="connsiteX3" fmla="*/ 1147589 w 2348389"/>
              <a:gd name="connsiteY3" fmla="*/ 2142872 h 2187323"/>
              <a:gd name="connsiteX4" fmla="*/ 17289 w 2348389"/>
              <a:gd name="connsiteY4" fmla="*/ 2187323 h 2187323"/>
              <a:gd name="connsiteX5" fmla="*/ 0 w 2348389"/>
              <a:gd name="connsiteY5" fmla="*/ 0 h 2187323"/>
              <a:gd name="connsiteX6" fmla="*/ 703089 w 2348389"/>
              <a:gd name="connsiteY6" fmla="*/ 21972 h 2187323"/>
              <a:gd name="connsiteX0" fmla="*/ 694885 w 2340185"/>
              <a:gd name="connsiteY0" fmla="*/ 2829 h 2168180"/>
              <a:gd name="connsiteX1" fmla="*/ 1419435 w 2340185"/>
              <a:gd name="connsiteY1" fmla="*/ 199679 h 2168180"/>
              <a:gd name="connsiteX2" fmla="*/ 2340185 w 2340185"/>
              <a:gd name="connsiteY2" fmla="*/ 771179 h 2168180"/>
              <a:gd name="connsiteX3" fmla="*/ 1139385 w 2340185"/>
              <a:gd name="connsiteY3" fmla="*/ 2123729 h 2168180"/>
              <a:gd name="connsiteX4" fmla="*/ 9085 w 2340185"/>
              <a:gd name="connsiteY4" fmla="*/ 2168180 h 2168180"/>
              <a:gd name="connsiteX5" fmla="*/ 0 w 2340185"/>
              <a:gd name="connsiteY5" fmla="*/ 0 h 2168180"/>
              <a:gd name="connsiteX6" fmla="*/ 694885 w 2340185"/>
              <a:gd name="connsiteY6" fmla="*/ 2829 h 216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0185" h="2168180">
                <a:moveTo>
                  <a:pt x="694885" y="2829"/>
                </a:moveTo>
                <a:cubicBezTo>
                  <a:pt x="1167043" y="2492"/>
                  <a:pt x="1285868" y="51512"/>
                  <a:pt x="1419435" y="199679"/>
                </a:cubicBezTo>
                <a:cubicBezTo>
                  <a:pt x="1747518" y="504479"/>
                  <a:pt x="1593002" y="529879"/>
                  <a:pt x="2340185" y="771179"/>
                </a:cubicBezTo>
                <a:lnTo>
                  <a:pt x="1139385" y="2123729"/>
                </a:lnTo>
                <a:lnTo>
                  <a:pt x="9085" y="2168180"/>
                </a:lnTo>
                <a:cubicBezTo>
                  <a:pt x="6968" y="1452746"/>
                  <a:pt x="2117" y="715434"/>
                  <a:pt x="0" y="0"/>
                </a:cubicBezTo>
                <a:lnTo>
                  <a:pt x="694885" y="28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Vrije vorm: vorm 55">
            <a:extLst>
              <a:ext uri="{FF2B5EF4-FFF2-40B4-BE49-F238E27FC236}">
                <a16:creationId xmlns:a16="http://schemas.microsoft.com/office/drawing/2014/main" id="{206C971A-661A-463D-970B-82B6B767A008}"/>
              </a:ext>
            </a:extLst>
          </p:cNvPr>
          <p:cNvSpPr/>
          <p:nvPr/>
        </p:nvSpPr>
        <p:spPr>
          <a:xfrm>
            <a:off x="2783944" y="-5315709"/>
            <a:ext cx="6688428" cy="3553809"/>
          </a:xfrm>
          <a:custGeom>
            <a:avLst/>
            <a:gdLst>
              <a:gd name="connsiteX0" fmla="*/ 4495445 w 6688428"/>
              <a:gd name="connsiteY0" fmla="*/ 0 h 3553809"/>
              <a:gd name="connsiteX1" fmla="*/ 6292108 w 6688428"/>
              <a:gd name="connsiteY1" fmla="*/ 238680 h 3553809"/>
              <a:gd name="connsiteX2" fmla="*/ 6430644 w 6688428"/>
              <a:gd name="connsiteY2" fmla="*/ 586088 h 3553809"/>
              <a:gd name="connsiteX3" fmla="*/ 6275830 w 6688428"/>
              <a:gd name="connsiteY3" fmla="*/ 928893 h 3553809"/>
              <a:gd name="connsiteX4" fmla="*/ 6474877 w 6688428"/>
              <a:gd name="connsiteY4" fmla="*/ 1282762 h 3553809"/>
              <a:gd name="connsiteX5" fmla="*/ 6502522 w 6688428"/>
              <a:gd name="connsiteY5" fmla="*/ 1951785 h 3553809"/>
              <a:gd name="connsiteX6" fmla="*/ 6686838 w 6688428"/>
              <a:gd name="connsiteY6" fmla="*/ 2610185 h 3553809"/>
              <a:gd name="connsiteX7" fmla="*/ 6375045 w 6688428"/>
              <a:gd name="connsiteY7" fmla="*/ 3257330 h 3553809"/>
              <a:gd name="connsiteX8" fmla="*/ 4965417 w 6688428"/>
              <a:gd name="connsiteY8" fmla="*/ 3538646 h 3553809"/>
              <a:gd name="connsiteX9" fmla="*/ 2573220 w 6688428"/>
              <a:gd name="connsiteY9" fmla="*/ 3474428 h 3553809"/>
              <a:gd name="connsiteX10" fmla="*/ 2484492 w 6688428"/>
              <a:gd name="connsiteY10" fmla="*/ 3457119 h 3553809"/>
              <a:gd name="connsiteX11" fmla="*/ 1588 w 6688428"/>
              <a:gd name="connsiteY11" fmla="*/ 3552220 h 3553809"/>
              <a:gd name="connsiteX12" fmla="*/ 0 w 6688428"/>
              <a:gd name="connsiteY12" fmla="*/ 3331557 h 3553809"/>
              <a:gd name="connsiteX13" fmla="*/ 1935407 w 6688428"/>
              <a:gd name="connsiteY13" fmla="*/ 2958892 h 3553809"/>
              <a:gd name="connsiteX14" fmla="*/ 1938507 w 6688428"/>
              <a:gd name="connsiteY14" fmla="*/ 2943817 h 3553809"/>
              <a:gd name="connsiteX15" fmla="*/ 1946509 w 6688428"/>
              <a:gd name="connsiteY15" fmla="*/ 2840231 h 3553809"/>
              <a:gd name="connsiteX16" fmla="*/ 2853285 w 6688428"/>
              <a:gd name="connsiteY16" fmla="*/ 1725089 h 3553809"/>
              <a:gd name="connsiteX17" fmla="*/ 3948055 w 6688428"/>
              <a:gd name="connsiteY17" fmla="*/ 575028 h 3553809"/>
              <a:gd name="connsiteX18" fmla="*/ 3898291 w 6688428"/>
              <a:gd name="connsiteY18" fmla="*/ 342806 h 3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8428" h="3553809">
                <a:moveTo>
                  <a:pt x="4495445" y="0"/>
                </a:moveTo>
                <a:cubicBezTo>
                  <a:pt x="5094333" y="79559"/>
                  <a:pt x="6218486" y="159121"/>
                  <a:pt x="6292108" y="238680"/>
                </a:cubicBezTo>
                <a:cubicBezTo>
                  <a:pt x="6365934" y="243900"/>
                  <a:pt x="6461872" y="354174"/>
                  <a:pt x="6430644" y="586088"/>
                </a:cubicBezTo>
                <a:lnTo>
                  <a:pt x="6275830" y="928893"/>
                </a:lnTo>
                <a:lnTo>
                  <a:pt x="6474877" y="1282762"/>
                </a:lnTo>
                <a:cubicBezTo>
                  <a:pt x="6484090" y="1401637"/>
                  <a:pt x="6512711" y="1655865"/>
                  <a:pt x="6502522" y="1951785"/>
                </a:cubicBezTo>
                <a:cubicBezTo>
                  <a:pt x="6572559" y="1950863"/>
                  <a:pt x="6704381" y="2154942"/>
                  <a:pt x="6686838" y="2610185"/>
                </a:cubicBezTo>
                <a:cubicBezTo>
                  <a:pt x="6677672" y="3118738"/>
                  <a:pt x="6604266" y="3128539"/>
                  <a:pt x="6375045" y="3257330"/>
                </a:cubicBezTo>
                <a:cubicBezTo>
                  <a:pt x="6197270" y="3363803"/>
                  <a:pt x="5352743" y="3559174"/>
                  <a:pt x="4965417" y="3538646"/>
                </a:cubicBezTo>
                <a:cubicBezTo>
                  <a:pt x="3718992" y="3575360"/>
                  <a:pt x="2995847" y="3542097"/>
                  <a:pt x="2573220" y="3474428"/>
                </a:cubicBezTo>
                <a:lnTo>
                  <a:pt x="2484492" y="3457119"/>
                </a:lnTo>
                <a:lnTo>
                  <a:pt x="1588" y="3552220"/>
                </a:lnTo>
                <a:cubicBezTo>
                  <a:pt x="1059" y="3478666"/>
                  <a:pt x="529" y="3405111"/>
                  <a:pt x="0" y="3331557"/>
                </a:cubicBezTo>
                <a:cubicBezTo>
                  <a:pt x="1561321" y="3303776"/>
                  <a:pt x="1868915" y="3133120"/>
                  <a:pt x="1935407" y="2958892"/>
                </a:cubicBezTo>
                <a:lnTo>
                  <a:pt x="1938507" y="2943817"/>
                </a:lnTo>
                <a:lnTo>
                  <a:pt x="1946509" y="2840231"/>
                </a:lnTo>
                <a:cubicBezTo>
                  <a:pt x="1989128" y="2443118"/>
                  <a:pt x="2133347" y="2101035"/>
                  <a:pt x="2853285" y="1725089"/>
                </a:cubicBezTo>
                <a:cubicBezTo>
                  <a:pt x="3428315" y="1297502"/>
                  <a:pt x="3942525" y="842270"/>
                  <a:pt x="3948055" y="575028"/>
                </a:cubicBezTo>
                <a:lnTo>
                  <a:pt x="3898291" y="3428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E465E9CE-E9AC-460F-81AC-324F5402DAF7}"/>
              </a:ext>
            </a:extLst>
          </p:cNvPr>
          <p:cNvSpPr/>
          <p:nvPr/>
        </p:nvSpPr>
        <p:spPr>
          <a:xfrm>
            <a:off x="5769445" y="-3407357"/>
            <a:ext cx="2601726" cy="2601726"/>
          </a:xfrm>
          <a:prstGeom prst="ellipse">
            <a:avLst/>
          </a:prstGeom>
          <a:solidFill>
            <a:schemeClr val="tx1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3">
            <a:extLst>
              <a:ext uri="{FF2B5EF4-FFF2-40B4-BE49-F238E27FC236}">
                <a16:creationId xmlns:a16="http://schemas.microsoft.com/office/drawing/2014/main" id="{57052C10-8E09-40B8-A9F8-D00AEB9DCA4E}"/>
              </a:ext>
            </a:extLst>
          </p:cNvPr>
          <p:cNvSpPr/>
          <p:nvPr/>
        </p:nvSpPr>
        <p:spPr>
          <a:xfrm>
            <a:off x="8770282" y="-4723658"/>
            <a:ext cx="529072" cy="702201"/>
          </a:xfrm>
          <a:custGeom>
            <a:avLst/>
            <a:gdLst>
              <a:gd name="connsiteX0" fmla="*/ 0 w 333375"/>
              <a:gd name="connsiteY0" fmla="*/ 0 h 185737"/>
              <a:gd name="connsiteX1" fmla="*/ 333375 w 333375"/>
              <a:gd name="connsiteY1" fmla="*/ 0 h 185737"/>
              <a:gd name="connsiteX2" fmla="*/ 333375 w 333375"/>
              <a:gd name="connsiteY2" fmla="*/ 185737 h 185737"/>
              <a:gd name="connsiteX3" fmla="*/ 0 w 333375"/>
              <a:gd name="connsiteY3" fmla="*/ 185737 h 185737"/>
              <a:gd name="connsiteX4" fmla="*/ 0 w 333375"/>
              <a:gd name="connsiteY4" fmla="*/ 0 h 185737"/>
              <a:gd name="connsiteX0" fmla="*/ 0 w 333375"/>
              <a:gd name="connsiteY0" fmla="*/ 35719 h 221456"/>
              <a:gd name="connsiteX1" fmla="*/ 328613 w 333375"/>
              <a:gd name="connsiteY1" fmla="*/ 0 h 221456"/>
              <a:gd name="connsiteX2" fmla="*/ 333375 w 333375"/>
              <a:gd name="connsiteY2" fmla="*/ 221456 h 221456"/>
              <a:gd name="connsiteX3" fmla="*/ 0 w 333375"/>
              <a:gd name="connsiteY3" fmla="*/ 221456 h 221456"/>
              <a:gd name="connsiteX4" fmla="*/ 0 w 333375"/>
              <a:gd name="connsiteY4" fmla="*/ 35719 h 221456"/>
              <a:gd name="connsiteX0" fmla="*/ 0 w 345281"/>
              <a:gd name="connsiteY0" fmla="*/ 35719 h 302419"/>
              <a:gd name="connsiteX1" fmla="*/ 328613 w 345281"/>
              <a:gd name="connsiteY1" fmla="*/ 0 h 302419"/>
              <a:gd name="connsiteX2" fmla="*/ 345281 w 345281"/>
              <a:gd name="connsiteY2" fmla="*/ 302419 h 302419"/>
              <a:gd name="connsiteX3" fmla="*/ 0 w 345281"/>
              <a:gd name="connsiteY3" fmla="*/ 221456 h 302419"/>
              <a:gd name="connsiteX4" fmla="*/ 0 w 345281"/>
              <a:gd name="connsiteY4" fmla="*/ 35719 h 302419"/>
              <a:gd name="connsiteX0" fmla="*/ 0 w 356204"/>
              <a:gd name="connsiteY0" fmla="*/ 35719 h 302419"/>
              <a:gd name="connsiteX1" fmla="*/ 328613 w 356204"/>
              <a:gd name="connsiteY1" fmla="*/ 0 h 302419"/>
              <a:gd name="connsiteX2" fmla="*/ 345281 w 356204"/>
              <a:gd name="connsiteY2" fmla="*/ 302419 h 302419"/>
              <a:gd name="connsiteX3" fmla="*/ 0 w 356204"/>
              <a:gd name="connsiteY3" fmla="*/ 221456 h 302419"/>
              <a:gd name="connsiteX4" fmla="*/ 0 w 356204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0 w 362959"/>
              <a:gd name="connsiteY3" fmla="*/ 221456 h 302419"/>
              <a:gd name="connsiteX4" fmla="*/ 0 w 362959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159544 w 362959"/>
              <a:gd name="connsiteY3" fmla="*/ 192881 h 302419"/>
              <a:gd name="connsiteX4" fmla="*/ 0 w 362959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159544 w 362959"/>
              <a:gd name="connsiteY3" fmla="*/ 192881 h 302419"/>
              <a:gd name="connsiteX4" fmla="*/ 0 w 362959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159544 w 362959"/>
              <a:gd name="connsiteY3" fmla="*/ 192881 h 302419"/>
              <a:gd name="connsiteX4" fmla="*/ 0 w 362959"/>
              <a:gd name="connsiteY4" fmla="*/ 35719 h 302419"/>
              <a:gd name="connsiteX0" fmla="*/ 0 w 203415"/>
              <a:gd name="connsiteY0" fmla="*/ 192881 h 302419"/>
              <a:gd name="connsiteX1" fmla="*/ 169069 w 203415"/>
              <a:gd name="connsiteY1" fmla="*/ 0 h 302419"/>
              <a:gd name="connsiteX2" fmla="*/ 185737 w 203415"/>
              <a:gd name="connsiteY2" fmla="*/ 302419 h 302419"/>
              <a:gd name="connsiteX3" fmla="*/ 0 w 203415"/>
              <a:gd name="connsiteY3" fmla="*/ 192881 h 302419"/>
              <a:gd name="connsiteX0" fmla="*/ 0 w 203415"/>
              <a:gd name="connsiteY0" fmla="*/ 192881 h 302419"/>
              <a:gd name="connsiteX1" fmla="*/ 38099 w 203415"/>
              <a:gd name="connsiteY1" fmla="*/ 152401 h 302419"/>
              <a:gd name="connsiteX2" fmla="*/ 169069 w 203415"/>
              <a:gd name="connsiteY2" fmla="*/ 0 h 302419"/>
              <a:gd name="connsiteX3" fmla="*/ 185737 w 203415"/>
              <a:gd name="connsiteY3" fmla="*/ 302419 h 302419"/>
              <a:gd name="connsiteX4" fmla="*/ 0 w 203415"/>
              <a:gd name="connsiteY4" fmla="*/ 192881 h 302419"/>
              <a:gd name="connsiteX0" fmla="*/ 19051 w 222466"/>
              <a:gd name="connsiteY0" fmla="*/ 192881 h 302419"/>
              <a:gd name="connsiteX1" fmla="*/ 0 w 222466"/>
              <a:gd name="connsiteY1" fmla="*/ 69057 h 302419"/>
              <a:gd name="connsiteX2" fmla="*/ 188120 w 222466"/>
              <a:gd name="connsiteY2" fmla="*/ 0 h 302419"/>
              <a:gd name="connsiteX3" fmla="*/ 204788 w 222466"/>
              <a:gd name="connsiteY3" fmla="*/ 302419 h 302419"/>
              <a:gd name="connsiteX4" fmla="*/ 19051 w 222466"/>
              <a:gd name="connsiteY4" fmla="*/ 192881 h 302419"/>
              <a:gd name="connsiteX0" fmla="*/ 19051 w 222466"/>
              <a:gd name="connsiteY0" fmla="*/ 192881 h 302419"/>
              <a:gd name="connsiteX1" fmla="*/ 0 w 222466"/>
              <a:gd name="connsiteY1" fmla="*/ 69057 h 302419"/>
              <a:gd name="connsiteX2" fmla="*/ 188120 w 222466"/>
              <a:gd name="connsiteY2" fmla="*/ 0 h 302419"/>
              <a:gd name="connsiteX3" fmla="*/ 204788 w 222466"/>
              <a:gd name="connsiteY3" fmla="*/ 302419 h 302419"/>
              <a:gd name="connsiteX4" fmla="*/ 19051 w 222466"/>
              <a:gd name="connsiteY4" fmla="*/ 192881 h 302419"/>
              <a:gd name="connsiteX0" fmla="*/ 19051 w 222466"/>
              <a:gd name="connsiteY0" fmla="*/ 192881 h 302419"/>
              <a:gd name="connsiteX1" fmla="*/ 0 w 222466"/>
              <a:gd name="connsiteY1" fmla="*/ 69057 h 302419"/>
              <a:gd name="connsiteX2" fmla="*/ 188120 w 222466"/>
              <a:gd name="connsiteY2" fmla="*/ 0 h 302419"/>
              <a:gd name="connsiteX3" fmla="*/ 204788 w 222466"/>
              <a:gd name="connsiteY3" fmla="*/ 302419 h 302419"/>
              <a:gd name="connsiteX4" fmla="*/ 19051 w 222466"/>
              <a:gd name="connsiteY4" fmla="*/ 192881 h 302419"/>
              <a:gd name="connsiteX0" fmla="*/ 20842 w 224257"/>
              <a:gd name="connsiteY0" fmla="*/ 192881 h 302419"/>
              <a:gd name="connsiteX1" fmla="*/ 1791 w 224257"/>
              <a:gd name="connsiteY1" fmla="*/ 69057 h 302419"/>
              <a:gd name="connsiteX2" fmla="*/ 189911 w 224257"/>
              <a:gd name="connsiteY2" fmla="*/ 0 h 302419"/>
              <a:gd name="connsiteX3" fmla="*/ 206579 w 224257"/>
              <a:gd name="connsiteY3" fmla="*/ 302419 h 302419"/>
              <a:gd name="connsiteX4" fmla="*/ 20842 w 224257"/>
              <a:gd name="connsiteY4" fmla="*/ 192881 h 302419"/>
              <a:gd name="connsiteX0" fmla="*/ 24470 w 227885"/>
              <a:gd name="connsiteY0" fmla="*/ 192881 h 302419"/>
              <a:gd name="connsiteX1" fmla="*/ 5419 w 227885"/>
              <a:gd name="connsiteY1" fmla="*/ 69057 h 302419"/>
              <a:gd name="connsiteX2" fmla="*/ 193539 w 227885"/>
              <a:gd name="connsiteY2" fmla="*/ 0 h 302419"/>
              <a:gd name="connsiteX3" fmla="*/ 210207 w 227885"/>
              <a:gd name="connsiteY3" fmla="*/ 302419 h 302419"/>
              <a:gd name="connsiteX4" fmla="*/ 24470 w 227885"/>
              <a:gd name="connsiteY4" fmla="*/ 192881 h 302419"/>
              <a:gd name="connsiteX0" fmla="*/ 26557 w 229972"/>
              <a:gd name="connsiteY0" fmla="*/ 192881 h 302419"/>
              <a:gd name="connsiteX1" fmla="*/ 7506 w 229972"/>
              <a:gd name="connsiteY1" fmla="*/ 69057 h 302419"/>
              <a:gd name="connsiteX2" fmla="*/ 195626 w 229972"/>
              <a:gd name="connsiteY2" fmla="*/ 0 h 302419"/>
              <a:gd name="connsiteX3" fmla="*/ 212294 w 229972"/>
              <a:gd name="connsiteY3" fmla="*/ 302419 h 302419"/>
              <a:gd name="connsiteX4" fmla="*/ 26557 w 229972"/>
              <a:gd name="connsiteY4" fmla="*/ 192881 h 302419"/>
              <a:gd name="connsiteX0" fmla="*/ 26557 w 229972"/>
              <a:gd name="connsiteY0" fmla="*/ 192881 h 302419"/>
              <a:gd name="connsiteX1" fmla="*/ 7506 w 229972"/>
              <a:gd name="connsiteY1" fmla="*/ 69057 h 302419"/>
              <a:gd name="connsiteX2" fmla="*/ 195626 w 229972"/>
              <a:gd name="connsiteY2" fmla="*/ 0 h 302419"/>
              <a:gd name="connsiteX3" fmla="*/ 212294 w 229972"/>
              <a:gd name="connsiteY3" fmla="*/ 302419 h 302419"/>
              <a:gd name="connsiteX4" fmla="*/ 26557 w 229972"/>
              <a:gd name="connsiteY4" fmla="*/ 192881 h 302419"/>
              <a:gd name="connsiteX0" fmla="*/ 24442 w 227857"/>
              <a:gd name="connsiteY0" fmla="*/ 192881 h 302419"/>
              <a:gd name="connsiteX1" fmla="*/ 5391 w 227857"/>
              <a:gd name="connsiteY1" fmla="*/ 69057 h 302419"/>
              <a:gd name="connsiteX2" fmla="*/ 193511 w 227857"/>
              <a:gd name="connsiteY2" fmla="*/ 0 h 302419"/>
              <a:gd name="connsiteX3" fmla="*/ 210179 w 227857"/>
              <a:gd name="connsiteY3" fmla="*/ 302419 h 302419"/>
              <a:gd name="connsiteX4" fmla="*/ 24442 w 227857"/>
              <a:gd name="connsiteY4" fmla="*/ 192881 h 30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857" h="302419">
                <a:moveTo>
                  <a:pt x="24442" y="192881"/>
                </a:moveTo>
                <a:cubicBezTo>
                  <a:pt x="3805" y="137319"/>
                  <a:pt x="-7310" y="93663"/>
                  <a:pt x="5391" y="69057"/>
                </a:cubicBezTo>
                <a:cubicBezTo>
                  <a:pt x="53810" y="-11112"/>
                  <a:pt x="97466" y="3969"/>
                  <a:pt x="193511" y="0"/>
                </a:cubicBezTo>
                <a:cubicBezTo>
                  <a:pt x="230024" y="67469"/>
                  <a:pt x="240341" y="187325"/>
                  <a:pt x="210179" y="302419"/>
                </a:cubicBezTo>
                <a:cubicBezTo>
                  <a:pt x="100642" y="287337"/>
                  <a:pt x="60160" y="267494"/>
                  <a:pt x="24442" y="19288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Vrije vorm: vorm 56">
            <a:extLst>
              <a:ext uri="{FF2B5EF4-FFF2-40B4-BE49-F238E27FC236}">
                <a16:creationId xmlns:a16="http://schemas.microsoft.com/office/drawing/2014/main" id="{A75DAAFF-44B3-46ED-9612-D961A8D04F74}"/>
              </a:ext>
            </a:extLst>
          </p:cNvPr>
          <p:cNvSpPr/>
          <p:nvPr/>
        </p:nvSpPr>
        <p:spPr>
          <a:xfrm>
            <a:off x="8834598" y="-4547141"/>
            <a:ext cx="400440" cy="391584"/>
          </a:xfrm>
          <a:custGeom>
            <a:avLst/>
            <a:gdLst>
              <a:gd name="connsiteX0" fmla="*/ 360555 w 400440"/>
              <a:gd name="connsiteY0" fmla="*/ 200955 h 391584"/>
              <a:gd name="connsiteX1" fmla="*/ 388653 w 400440"/>
              <a:gd name="connsiteY1" fmla="*/ 204581 h 391584"/>
              <a:gd name="connsiteX2" fmla="*/ 394879 w 400440"/>
              <a:gd name="connsiteY2" fmla="*/ 389743 h 391584"/>
              <a:gd name="connsiteX3" fmla="*/ 369826 w 400440"/>
              <a:gd name="connsiteY3" fmla="*/ 391561 h 391584"/>
              <a:gd name="connsiteX4" fmla="*/ 360555 w 400440"/>
              <a:gd name="connsiteY4" fmla="*/ 200955 h 391584"/>
              <a:gd name="connsiteX5" fmla="*/ 385671 w 400440"/>
              <a:gd name="connsiteY5" fmla="*/ 0 h 391584"/>
              <a:gd name="connsiteX6" fmla="*/ 400440 w 400440"/>
              <a:gd name="connsiteY6" fmla="*/ 106157 h 391584"/>
              <a:gd name="connsiteX7" fmla="*/ 56042 w 400440"/>
              <a:gd name="connsiteY7" fmla="*/ 105002 h 391584"/>
              <a:gd name="connsiteX8" fmla="*/ 55163 w 400440"/>
              <a:gd name="connsiteY8" fmla="*/ 7394 h 39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440" h="391584">
                <a:moveTo>
                  <a:pt x="360555" y="200955"/>
                </a:moveTo>
                <a:lnTo>
                  <a:pt x="388653" y="204581"/>
                </a:lnTo>
                <a:cubicBezTo>
                  <a:pt x="389561" y="260895"/>
                  <a:pt x="393970" y="278387"/>
                  <a:pt x="394879" y="389743"/>
                </a:cubicBezTo>
                <a:lnTo>
                  <a:pt x="369826" y="391561"/>
                </a:lnTo>
                <a:cubicBezTo>
                  <a:pt x="223797" y="393975"/>
                  <a:pt x="233370" y="206182"/>
                  <a:pt x="360555" y="200955"/>
                </a:cubicBezTo>
                <a:close/>
                <a:moveTo>
                  <a:pt x="385671" y="0"/>
                </a:moveTo>
                <a:cubicBezTo>
                  <a:pt x="390268" y="29712"/>
                  <a:pt x="395842" y="47403"/>
                  <a:pt x="400440" y="106157"/>
                </a:cubicBezTo>
                <a:lnTo>
                  <a:pt x="56042" y="105002"/>
                </a:lnTo>
                <a:cubicBezTo>
                  <a:pt x="-13359" y="102045"/>
                  <a:pt x="-23506" y="8884"/>
                  <a:pt x="55163" y="7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18">
            <a:extLst>
              <a:ext uri="{FF2B5EF4-FFF2-40B4-BE49-F238E27FC236}">
                <a16:creationId xmlns:a16="http://schemas.microsoft.com/office/drawing/2014/main" id="{7251E5BC-E95C-4C38-BB01-B61216BAE6C0}"/>
              </a:ext>
            </a:extLst>
          </p:cNvPr>
          <p:cNvSpPr/>
          <p:nvPr/>
        </p:nvSpPr>
        <p:spPr>
          <a:xfrm>
            <a:off x="2834673" y="-6425018"/>
            <a:ext cx="3832860" cy="1453865"/>
          </a:xfrm>
          <a:custGeom>
            <a:avLst/>
            <a:gdLst>
              <a:gd name="connsiteX0" fmla="*/ 0 w 2537460"/>
              <a:gd name="connsiteY0" fmla="*/ 0 h 1363980"/>
              <a:gd name="connsiteX1" fmla="*/ 2537460 w 2537460"/>
              <a:gd name="connsiteY1" fmla="*/ 0 h 1363980"/>
              <a:gd name="connsiteX2" fmla="*/ 2537460 w 2537460"/>
              <a:gd name="connsiteY2" fmla="*/ 1363980 h 1363980"/>
              <a:gd name="connsiteX3" fmla="*/ 0 w 2537460"/>
              <a:gd name="connsiteY3" fmla="*/ 1363980 h 1363980"/>
              <a:gd name="connsiteX4" fmla="*/ 0 w 2537460"/>
              <a:gd name="connsiteY4" fmla="*/ 0 h 1363980"/>
              <a:gd name="connsiteX0" fmla="*/ 0 w 3159760"/>
              <a:gd name="connsiteY0" fmla="*/ 0 h 1383030"/>
              <a:gd name="connsiteX1" fmla="*/ 25374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0 h 1383030"/>
              <a:gd name="connsiteX1" fmla="*/ 14071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603 h 1383633"/>
              <a:gd name="connsiteX1" fmla="*/ 1407160 w 3159760"/>
              <a:gd name="connsiteY1" fmla="*/ 603 h 1383633"/>
              <a:gd name="connsiteX2" fmla="*/ 3159760 w 3159760"/>
              <a:gd name="connsiteY2" fmla="*/ 1383633 h 1383633"/>
              <a:gd name="connsiteX3" fmla="*/ 0 w 3159760"/>
              <a:gd name="connsiteY3" fmla="*/ 1364583 h 1383633"/>
              <a:gd name="connsiteX4" fmla="*/ 0 w 3159760"/>
              <a:gd name="connsiteY4" fmla="*/ 603 h 1383633"/>
              <a:gd name="connsiteX0" fmla="*/ 0 w 3159760"/>
              <a:gd name="connsiteY0" fmla="*/ 945 h 1383975"/>
              <a:gd name="connsiteX1" fmla="*/ 1407160 w 3159760"/>
              <a:gd name="connsiteY1" fmla="*/ 945 h 1383975"/>
              <a:gd name="connsiteX2" fmla="*/ 3159760 w 3159760"/>
              <a:gd name="connsiteY2" fmla="*/ 1383975 h 1383975"/>
              <a:gd name="connsiteX3" fmla="*/ 0 w 3159760"/>
              <a:gd name="connsiteY3" fmla="*/ 1364925 h 1383975"/>
              <a:gd name="connsiteX4" fmla="*/ 0 w 3159760"/>
              <a:gd name="connsiteY4" fmla="*/ 945 h 1383975"/>
              <a:gd name="connsiteX0" fmla="*/ 0 w 3159760"/>
              <a:gd name="connsiteY0" fmla="*/ 945 h 1415725"/>
              <a:gd name="connsiteX1" fmla="*/ 1407160 w 3159760"/>
              <a:gd name="connsiteY1" fmla="*/ 945 h 1415725"/>
              <a:gd name="connsiteX2" fmla="*/ 3159760 w 3159760"/>
              <a:gd name="connsiteY2" fmla="*/ 1383975 h 1415725"/>
              <a:gd name="connsiteX3" fmla="*/ 6350 w 3159760"/>
              <a:gd name="connsiteY3" fmla="*/ 1415725 h 1415725"/>
              <a:gd name="connsiteX4" fmla="*/ 0 w 3159760"/>
              <a:gd name="connsiteY4" fmla="*/ 945 h 141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9760" h="1415725">
                <a:moveTo>
                  <a:pt x="0" y="945"/>
                </a:moveTo>
                <a:lnTo>
                  <a:pt x="1407160" y="945"/>
                </a:lnTo>
                <a:cubicBezTo>
                  <a:pt x="2131060" y="-26995"/>
                  <a:pt x="2721610" y="567365"/>
                  <a:pt x="3159760" y="1383975"/>
                </a:cubicBezTo>
                <a:lnTo>
                  <a:pt x="6350" y="1415725"/>
                </a:lnTo>
                <a:cubicBezTo>
                  <a:pt x="4233" y="944132"/>
                  <a:pt x="2117" y="472538"/>
                  <a:pt x="0" y="9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8" name="Picture 6" descr="Afbeeldingsresultaat voor wheel png cartoon">
            <a:extLst>
              <a:ext uri="{FF2B5EF4-FFF2-40B4-BE49-F238E27FC236}">
                <a16:creationId xmlns:a16="http://schemas.microsoft.com/office/drawing/2014/main" id="{072016EF-D330-4BC7-A601-C3B7282F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47" y="-3407357"/>
            <a:ext cx="2601726" cy="260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Afbeelding 49">
            <a:extLst>
              <a:ext uri="{FF2B5EF4-FFF2-40B4-BE49-F238E27FC236}">
                <a16:creationId xmlns:a16="http://schemas.microsoft.com/office/drawing/2014/main" id="{D3D146D3-3EB5-4246-864C-5E07A436B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13" r="-1"/>
          <a:stretch/>
        </p:blipFill>
        <p:spPr>
          <a:xfrm rot="796282">
            <a:off x="6008881" y="-6472169"/>
            <a:ext cx="808150" cy="1615580"/>
          </a:xfrm>
          <a:prstGeom prst="rect">
            <a:avLst/>
          </a:prstGeom>
        </p:spPr>
      </p:pic>
      <p:sp>
        <p:nvSpPr>
          <p:cNvPr id="51" name="Rechthoek 18">
            <a:extLst>
              <a:ext uri="{FF2B5EF4-FFF2-40B4-BE49-F238E27FC236}">
                <a16:creationId xmlns:a16="http://schemas.microsoft.com/office/drawing/2014/main" id="{998F1F95-B584-4485-BF33-234FEC06F97F}"/>
              </a:ext>
            </a:extLst>
          </p:cNvPr>
          <p:cNvSpPr/>
          <p:nvPr/>
        </p:nvSpPr>
        <p:spPr>
          <a:xfrm>
            <a:off x="2834673" y="-6426606"/>
            <a:ext cx="3832860" cy="1453865"/>
          </a:xfrm>
          <a:custGeom>
            <a:avLst/>
            <a:gdLst>
              <a:gd name="connsiteX0" fmla="*/ 0 w 2537460"/>
              <a:gd name="connsiteY0" fmla="*/ 0 h 1363980"/>
              <a:gd name="connsiteX1" fmla="*/ 2537460 w 2537460"/>
              <a:gd name="connsiteY1" fmla="*/ 0 h 1363980"/>
              <a:gd name="connsiteX2" fmla="*/ 2537460 w 2537460"/>
              <a:gd name="connsiteY2" fmla="*/ 1363980 h 1363980"/>
              <a:gd name="connsiteX3" fmla="*/ 0 w 2537460"/>
              <a:gd name="connsiteY3" fmla="*/ 1363980 h 1363980"/>
              <a:gd name="connsiteX4" fmla="*/ 0 w 2537460"/>
              <a:gd name="connsiteY4" fmla="*/ 0 h 1363980"/>
              <a:gd name="connsiteX0" fmla="*/ 0 w 3159760"/>
              <a:gd name="connsiteY0" fmla="*/ 0 h 1383030"/>
              <a:gd name="connsiteX1" fmla="*/ 25374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0 h 1383030"/>
              <a:gd name="connsiteX1" fmla="*/ 14071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603 h 1383633"/>
              <a:gd name="connsiteX1" fmla="*/ 1407160 w 3159760"/>
              <a:gd name="connsiteY1" fmla="*/ 603 h 1383633"/>
              <a:gd name="connsiteX2" fmla="*/ 3159760 w 3159760"/>
              <a:gd name="connsiteY2" fmla="*/ 1383633 h 1383633"/>
              <a:gd name="connsiteX3" fmla="*/ 0 w 3159760"/>
              <a:gd name="connsiteY3" fmla="*/ 1364583 h 1383633"/>
              <a:gd name="connsiteX4" fmla="*/ 0 w 3159760"/>
              <a:gd name="connsiteY4" fmla="*/ 603 h 1383633"/>
              <a:gd name="connsiteX0" fmla="*/ 0 w 3159760"/>
              <a:gd name="connsiteY0" fmla="*/ 945 h 1383975"/>
              <a:gd name="connsiteX1" fmla="*/ 1407160 w 3159760"/>
              <a:gd name="connsiteY1" fmla="*/ 945 h 1383975"/>
              <a:gd name="connsiteX2" fmla="*/ 3159760 w 3159760"/>
              <a:gd name="connsiteY2" fmla="*/ 1383975 h 1383975"/>
              <a:gd name="connsiteX3" fmla="*/ 0 w 3159760"/>
              <a:gd name="connsiteY3" fmla="*/ 1364925 h 1383975"/>
              <a:gd name="connsiteX4" fmla="*/ 0 w 3159760"/>
              <a:gd name="connsiteY4" fmla="*/ 945 h 1383975"/>
              <a:gd name="connsiteX0" fmla="*/ 0 w 3159760"/>
              <a:gd name="connsiteY0" fmla="*/ 945 h 1415725"/>
              <a:gd name="connsiteX1" fmla="*/ 1407160 w 3159760"/>
              <a:gd name="connsiteY1" fmla="*/ 945 h 1415725"/>
              <a:gd name="connsiteX2" fmla="*/ 3159760 w 3159760"/>
              <a:gd name="connsiteY2" fmla="*/ 1383975 h 1415725"/>
              <a:gd name="connsiteX3" fmla="*/ 6350 w 3159760"/>
              <a:gd name="connsiteY3" fmla="*/ 1415725 h 1415725"/>
              <a:gd name="connsiteX4" fmla="*/ 0 w 3159760"/>
              <a:gd name="connsiteY4" fmla="*/ 945 h 141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9760" h="1415725">
                <a:moveTo>
                  <a:pt x="0" y="945"/>
                </a:moveTo>
                <a:lnTo>
                  <a:pt x="1407160" y="945"/>
                </a:lnTo>
                <a:cubicBezTo>
                  <a:pt x="2131060" y="-26995"/>
                  <a:pt x="2721610" y="567365"/>
                  <a:pt x="3159760" y="1383975"/>
                </a:cubicBezTo>
                <a:lnTo>
                  <a:pt x="6350" y="1415725"/>
                </a:lnTo>
                <a:cubicBezTo>
                  <a:pt x="4233" y="944132"/>
                  <a:pt x="2117" y="472538"/>
                  <a:pt x="0" y="945"/>
                </a:cubicBezTo>
                <a:close/>
              </a:path>
            </a:pathLst>
          </a:custGeom>
          <a:solidFill>
            <a:schemeClr val="bg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7DD37632-D397-41F7-97C4-D238C1563120}"/>
              </a:ext>
            </a:extLst>
          </p:cNvPr>
          <p:cNvSpPr/>
          <p:nvPr/>
        </p:nvSpPr>
        <p:spPr>
          <a:xfrm>
            <a:off x="3108993" y="-6942232"/>
            <a:ext cx="624840" cy="1459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echthoek: afgeronde hoeken 52">
            <a:extLst>
              <a:ext uri="{FF2B5EF4-FFF2-40B4-BE49-F238E27FC236}">
                <a16:creationId xmlns:a16="http://schemas.microsoft.com/office/drawing/2014/main" id="{7E09758F-BA3A-4BAD-9522-2DA4BF9E77B1}"/>
              </a:ext>
            </a:extLst>
          </p:cNvPr>
          <p:cNvSpPr/>
          <p:nvPr/>
        </p:nvSpPr>
        <p:spPr>
          <a:xfrm>
            <a:off x="3044223" y="-7145883"/>
            <a:ext cx="754380" cy="25146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ectangle 4">
            <a:extLst>
              <a:ext uri="{FF2B5EF4-FFF2-40B4-BE49-F238E27FC236}">
                <a16:creationId xmlns:a16="http://schemas.microsoft.com/office/drawing/2014/main" id="{B1F675AA-9A5A-4346-88C9-D3607F83A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223" y="-7141363"/>
            <a:ext cx="240506" cy="240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82600">
              <a:srgbClr val="00B0F0">
                <a:alpha val="64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7DB63BED-F9B0-49E1-A07C-438236595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716" y="-7143502"/>
            <a:ext cx="240506" cy="240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82600">
              <a:srgbClr val="00B0F0">
                <a:alpha val="64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pic>
        <p:nvPicPr>
          <p:cNvPr id="7169" name="Afbeelding 7168">
            <a:extLst>
              <a:ext uri="{FF2B5EF4-FFF2-40B4-BE49-F238E27FC236}">
                <a16:creationId xmlns:a16="http://schemas.microsoft.com/office/drawing/2014/main" id="{535EF375-69BC-4DA4-8671-D7A624F01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675900" y="-7251822"/>
            <a:ext cx="6700085" cy="6370872"/>
          </a:xfrm>
          <a:prstGeom prst="rect">
            <a:avLst/>
          </a:prstGeom>
        </p:spPr>
      </p:pic>
      <p:sp>
        <p:nvSpPr>
          <p:cNvPr id="83" name="Rectangle 5">
            <a:extLst>
              <a:ext uri="{FF2B5EF4-FFF2-40B4-BE49-F238E27FC236}">
                <a16:creationId xmlns:a16="http://schemas.microsoft.com/office/drawing/2014/main" id="{C3F72984-1F39-4A97-8D1B-5238500D3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383377" y="-7225630"/>
            <a:ext cx="206375" cy="2063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84" name="Rectangle 6">
            <a:extLst>
              <a:ext uri="{FF2B5EF4-FFF2-40B4-BE49-F238E27FC236}">
                <a16:creationId xmlns:a16="http://schemas.microsoft.com/office/drawing/2014/main" id="{A4EA86D3-378A-4D9B-AFB6-CFF908022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76147" y="-7225629"/>
            <a:ext cx="206375" cy="2063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64" name="Vrije vorm: vorm 63">
            <a:extLst>
              <a:ext uri="{FF2B5EF4-FFF2-40B4-BE49-F238E27FC236}">
                <a16:creationId xmlns:a16="http://schemas.microsoft.com/office/drawing/2014/main" id="{88ED3A71-4A12-4FF8-A838-92E1112368D2}"/>
              </a:ext>
            </a:extLst>
          </p:cNvPr>
          <p:cNvSpPr/>
          <p:nvPr/>
        </p:nvSpPr>
        <p:spPr>
          <a:xfrm rot="20865722">
            <a:off x="11882790" y="-2826833"/>
            <a:ext cx="1610296" cy="1384319"/>
          </a:xfrm>
          <a:custGeom>
            <a:avLst/>
            <a:gdLst>
              <a:gd name="connsiteX0" fmla="*/ 759378 w 1610296"/>
              <a:gd name="connsiteY0" fmla="*/ 0 h 1384319"/>
              <a:gd name="connsiteX1" fmla="*/ 829228 w 1610296"/>
              <a:gd name="connsiteY1" fmla="*/ 349250 h 1384319"/>
              <a:gd name="connsiteX2" fmla="*/ 823739 w 1610296"/>
              <a:gd name="connsiteY2" fmla="*/ 485193 h 1384319"/>
              <a:gd name="connsiteX3" fmla="*/ 819025 w 1610296"/>
              <a:gd name="connsiteY3" fmla="*/ 528622 h 1384319"/>
              <a:gd name="connsiteX4" fmla="*/ 845776 w 1610296"/>
              <a:gd name="connsiteY4" fmla="*/ 502299 h 1384319"/>
              <a:gd name="connsiteX5" fmla="*/ 1229960 w 1610296"/>
              <a:gd name="connsiteY5" fmla="*/ 451386 h 1384319"/>
              <a:gd name="connsiteX6" fmla="*/ 1585678 w 1610296"/>
              <a:gd name="connsiteY6" fmla="*/ 841446 h 1384319"/>
              <a:gd name="connsiteX7" fmla="*/ 1354549 w 1610296"/>
              <a:gd name="connsiteY7" fmla="*/ 809386 h 1384319"/>
              <a:gd name="connsiteX8" fmla="*/ 1221531 w 1610296"/>
              <a:gd name="connsiteY8" fmla="*/ 771245 h 1384319"/>
              <a:gd name="connsiteX9" fmla="*/ 1176604 w 1610296"/>
              <a:gd name="connsiteY9" fmla="*/ 765430 h 1384319"/>
              <a:gd name="connsiteX10" fmla="*/ 1164182 w 1610296"/>
              <a:gd name="connsiteY10" fmla="*/ 808585 h 1384319"/>
              <a:gd name="connsiteX11" fmla="*/ 1011026 w 1610296"/>
              <a:gd name="connsiteY11" fmla="*/ 1005795 h 1384319"/>
              <a:gd name="connsiteX12" fmla="*/ 983443 w 1610296"/>
              <a:gd name="connsiteY12" fmla="*/ 1017466 h 1384319"/>
              <a:gd name="connsiteX13" fmla="*/ 982899 w 1610296"/>
              <a:gd name="connsiteY13" fmla="*/ 1055280 h 1384319"/>
              <a:gd name="connsiteX14" fmla="*/ 861128 w 1610296"/>
              <a:gd name="connsiteY14" fmla="*/ 1133643 h 1384319"/>
              <a:gd name="connsiteX15" fmla="*/ 843420 w 1610296"/>
              <a:gd name="connsiteY15" fmla="*/ 1125888 h 1384319"/>
              <a:gd name="connsiteX16" fmla="*/ 833928 w 1610296"/>
              <a:gd name="connsiteY16" fmla="*/ 1161856 h 1384319"/>
              <a:gd name="connsiteX17" fmla="*/ 852276 w 1610296"/>
              <a:gd name="connsiteY17" fmla="*/ 1384319 h 1384319"/>
              <a:gd name="connsiteX18" fmla="*/ 30021 w 1610296"/>
              <a:gd name="connsiteY18" fmla="*/ 1205971 h 1384319"/>
              <a:gd name="connsiteX19" fmla="*/ 144479 w 1610296"/>
              <a:gd name="connsiteY19" fmla="*/ 992820 h 1384319"/>
              <a:gd name="connsiteX20" fmla="*/ 148733 w 1610296"/>
              <a:gd name="connsiteY20" fmla="*/ 887547 h 1384319"/>
              <a:gd name="connsiteX21" fmla="*/ 146350 w 1610296"/>
              <a:gd name="connsiteY21" fmla="*/ 874963 h 1384319"/>
              <a:gd name="connsiteX22" fmla="*/ 104797 w 1610296"/>
              <a:gd name="connsiteY22" fmla="*/ 836924 h 1384319"/>
              <a:gd name="connsiteX23" fmla="*/ 6303 w 1610296"/>
              <a:gd name="connsiteY23" fmla="*/ 536442 h 1384319"/>
              <a:gd name="connsiteX24" fmla="*/ 15789 w 1610296"/>
              <a:gd name="connsiteY24" fmla="*/ 510884 h 1384319"/>
              <a:gd name="connsiteX25" fmla="*/ 730274 w 1610296"/>
              <a:gd name="connsiteY25" fmla="*/ 665856 h 1384319"/>
              <a:gd name="connsiteX26" fmla="*/ 720324 w 1610296"/>
              <a:gd name="connsiteY26" fmla="*/ 638854 h 1384319"/>
              <a:gd name="connsiteX27" fmla="*/ 689528 w 1610296"/>
              <a:gd name="connsiteY27" fmla="*/ 349250 h 1384319"/>
              <a:gd name="connsiteX28" fmla="*/ 759378 w 1610296"/>
              <a:gd name="connsiteY28" fmla="*/ 0 h 138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10296" h="1384319">
                <a:moveTo>
                  <a:pt x="759378" y="0"/>
                </a:moveTo>
                <a:cubicBezTo>
                  <a:pt x="797955" y="0"/>
                  <a:pt x="829228" y="156365"/>
                  <a:pt x="829228" y="349250"/>
                </a:cubicBezTo>
                <a:cubicBezTo>
                  <a:pt x="829228" y="397471"/>
                  <a:pt x="827274" y="443410"/>
                  <a:pt x="823739" y="485193"/>
                </a:cubicBezTo>
                <a:lnTo>
                  <a:pt x="819025" y="528622"/>
                </a:lnTo>
                <a:lnTo>
                  <a:pt x="845776" y="502299"/>
                </a:lnTo>
                <a:cubicBezTo>
                  <a:pt x="917493" y="445814"/>
                  <a:pt x="1036377" y="406962"/>
                  <a:pt x="1229960" y="451386"/>
                </a:cubicBezTo>
                <a:cubicBezTo>
                  <a:pt x="1617125" y="540236"/>
                  <a:pt x="1646715" y="560041"/>
                  <a:pt x="1585678" y="841446"/>
                </a:cubicBezTo>
                <a:cubicBezTo>
                  <a:pt x="1316582" y="790200"/>
                  <a:pt x="1497618" y="840654"/>
                  <a:pt x="1354549" y="809386"/>
                </a:cubicBezTo>
                <a:cubicBezTo>
                  <a:pt x="1229363" y="782027"/>
                  <a:pt x="1312015" y="784070"/>
                  <a:pt x="1221531" y="771245"/>
                </a:cubicBezTo>
                <a:lnTo>
                  <a:pt x="1176604" y="765430"/>
                </a:lnTo>
                <a:lnTo>
                  <a:pt x="1164182" y="808585"/>
                </a:lnTo>
                <a:cubicBezTo>
                  <a:pt x="1131021" y="899935"/>
                  <a:pt x="1074535" y="970966"/>
                  <a:pt x="1011026" y="1005795"/>
                </a:cubicBezTo>
                <a:lnTo>
                  <a:pt x="983443" y="1017466"/>
                </a:lnTo>
                <a:lnTo>
                  <a:pt x="982899" y="1055280"/>
                </a:lnTo>
                <a:cubicBezTo>
                  <a:pt x="970912" y="1110546"/>
                  <a:pt x="916393" y="1145630"/>
                  <a:pt x="861128" y="1133643"/>
                </a:cubicBezTo>
                <a:lnTo>
                  <a:pt x="843420" y="1125888"/>
                </a:lnTo>
                <a:lnTo>
                  <a:pt x="833928" y="1161856"/>
                </a:lnTo>
                <a:cubicBezTo>
                  <a:pt x="814996" y="1254132"/>
                  <a:pt x="845413" y="1298632"/>
                  <a:pt x="852276" y="1384319"/>
                </a:cubicBezTo>
                <a:lnTo>
                  <a:pt x="30021" y="1205971"/>
                </a:lnTo>
                <a:cubicBezTo>
                  <a:pt x="98820" y="1117201"/>
                  <a:pt x="129401" y="1081059"/>
                  <a:pt x="144479" y="992820"/>
                </a:cubicBezTo>
                <a:cubicBezTo>
                  <a:pt x="154788" y="960267"/>
                  <a:pt x="154044" y="925316"/>
                  <a:pt x="148733" y="887547"/>
                </a:cubicBezTo>
                <a:lnTo>
                  <a:pt x="146350" y="874963"/>
                </a:lnTo>
                <a:lnTo>
                  <a:pt x="104797" y="836924"/>
                </a:lnTo>
                <a:cubicBezTo>
                  <a:pt x="23016" y="747752"/>
                  <a:pt x="-16277" y="640547"/>
                  <a:pt x="6303" y="536442"/>
                </a:cubicBezTo>
                <a:lnTo>
                  <a:pt x="15789" y="510884"/>
                </a:lnTo>
                <a:lnTo>
                  <a:pt x="730274" y="665856"/>
                </a:lnTo>
                <a:lnTo>
                  <a:pt x="720324" y="638854"/>
                </a:lnTo>
                <a:cubicBezTo>
                  <a:pt x="701744" y="576090"/>
                  <a:pt x="689528" y="469803"/>
                  <a:pt x="689528" y="349250"/>
                </a:cubicBezTo>
                <a:cubicBezTo>
                  <a:pt x="689528" y="156365"/>
                  <a:pt x="720801" y="0"/>
                  <a:pt x="759378" y="0"/>
                </a:cubicBezTo>
                <a:close/>
              </a:path>
            </a:pathLst>
          </a:cu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 descr="Afbeeldingsresultaat voor wooden chair cartoon">
            <a:extLst>
              <a:ext uri="{FF2B5EF4-FFF2-40B4-BE49-F238E27FC236}">
                <a16:creationId xmlns:a16="http://schemas.microsoft.com/office/drawing/2014/main" id="{EF9C70D8-3F7D-45E9-9A6F-CA6ACDF6D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78" b="90000" l="10000" r="90000">
                        <a14:foregroundMark x1="35600" y1="8333" x2="54300" y2="9167"/>
                        <a14:foregroundMark x1="54300" y1="9167" x2="58300" y2="8611"/>
                        <a14:foregroundMark x1="61100" y1="5278" x2="61100" y2="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136" r="22249" b="10556"/>
          <a:stretch/>
        </p:blipFill>
        <p:spPr bwMode="auto">
          <a:xfrm flipH="1">
            <a:off x="12164009" y="298851"/>
            <a:ext cx="3514725" cy="598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66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1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32FF08F-E9F7-41F0-BE06-D698F37A9DC8}"/>
              </a:ext>
            </a:extLst>
          </p:cNvPr>
          <p:cNvSpPr txBox="1"/>
          <p:nvPr/>
        </p:nvSpPr>
        <p:spPr>
          <a:xfrm>
            <a:off x="1819377" y="2039864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speech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982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3901456-8FF5-49D9-ADAF-4BA990FAA31C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6" name="Tekstballon: rechthoek met afgeronde hoeken 5">
            <a:extLst>
              <a:ext uri="{FF2B5EF4-FFF2-40B4-BE49-F238E27FC236}">
                <a16:creationId xmlns:a16="http://schemas.microsoft.com/office/drawing/2014/main" id="{F1607494-C6F2-4613-AAB8-A0C564C777F4}"/>
              </a:ext>
            </a:extLst>
          </p:cNvPr>
          <p:cNvSpPr/>
          <p:nvPr/>
        </p:nvSpPr>
        <p:spPr>
          <a:xfrm>
            <a:off x="3810000" y="1257300"/>
            <a:ext cx="5505450" cy="2514600"/>
          </a:xfrm>
          <a:prstGeom prst="wedgeRoundRectCallout">
            <a:avLst>
              <a:gd name="adj1" fmla="val 45257"/>
              <a:gd name="adj2" fmla="val 7595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7BDDC0-8BB7-4F2D-A6A9-661CE785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2" y="2514600"/>
            <a:ext cx="5517358" cy="319458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E130D80-CC97-4484-B695-BE867304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679" y="2174609"/>
            <a:ext cx="5517358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5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32FF08F-E9F7-41F0-BE06-D698F37A9DC8}"/>
              </a:ext>
            </a:extLst>
          </p:cNvPr>
          <p:cNvSpPr txBox="1"/>
          <p:nvPr/>
        </p:nvSpPr>
        <p:spPr>
          <a:xfrm>
            <a:off x="2428977" y="2321004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buttons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0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Vrije vorm: vorm 87">
            <a:extLst>
              <a:ext uri="{FF2B5EF4-FFF2-40B4-BE49-F238E27FC236}">
                <a16:creationId xmlns:a16="http://schemas.microsoft.com/office/drawing/2014/main" id="{9FE159AC-3EC7-42D6-BE0C-7C0ED0E800CF}"/>
              </a:ext>
            </a:extLst>
          </p:cNvPr>
          <p:cNvSpPr/>
          <p:nvPr/>
        </p:nvSpPr>
        <p:spPr>
          <a:xfrm>
            <a:off x="-3891821" y="749117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CB82F565-E0CF-430E-9FB3-C77154E163E2}"/>
              </a:ext>
            </a:extLst>
          </p:cNvPr>
          <p:cNvSpPr/>
          <p:nvPr/>
        </p:nvSpPr>
        <p:spPr>
          <a:xfrm>
            <a:off x="-348636" y="-3450918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485EF578-3970-40D6-905D-0B4C0E19326D}"/>
              </a:ext>
            </a:extLst>
          </p:cNvPr>
          <p:cNvSpPr/>
          <p:nvPr/>
        </p:nvSpPr>
        <p:spPr>
          <a:xfrm>
            <a:off x="955792" y="-3243908"/>
            <a:ext cx="1783080" cy="1783080"/>
          </a:xfrm>
          <a:prstGeom prst="ellipse">
            <a:avLst/>
          </a:prstGeom>
          <a:gradFill flip="none" rotWithShape="1">
            <a:gsLst>
              <a:gs pos="61000">
                <a:srgbClr val="09FF0F"/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905000">
              <a:srgbClr val="09FF0F">
                <a:alpha val="7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71A77E1-8A6A-411E-BA48-9FCD1DBD9DFC}"/>
              </a:ext>
            </a:extLst>
          </p:cNvPr>
          <p:cNvSpPr txBox="1"/>
          <p:nvPr/>
        </p:nvSpPr>
        <p:spPr>
          <a:xfrm>
            <a:off x="-299285" y="-2856618"/>
            <a:ext cx="4293235" cy="101566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22225" cap="rnd" cmpd="sng">
                  <a:solidFill>
                    <a:schemeClr val="bg1"/>
                  </a:solidFill>
                  <a:bevel/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 Black" panose="020B0A04020102020204" pitchFamily="34" charset="0"/>
              </a:rPr>
              <a:t>Click me</a:t>
            </a:r>
            <a:endParaRPr lang="nl-NL" sz="1600" b="1" dirty="0">
              <a:ln w="22225" cap="rnd" cmpd="sng">
                <a:solidFill>
                  <a:schemeClr val="bg1"/>
                </a:solidFill>
                <a:bevel/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rial Black" panose="020B0A04020102020204" pitchFamily="34" charset="0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AAD3D21-FA36-4C34-94D3-EF524B2B3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1" t="30392" r="21801" b="30393"/>
          <a:stretch/>
        </p:blipFill>
        <p:spPr>
          <a:xfrm>
            <a:off x="4657376" y="-3450918"/>
            <a:ext cx="4394200" cy="21971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683C60D-86F7-45B6-AC7E-9D9B75F14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4" t="30371" r="21211" b="30371"/>
          <a:stretch/>
        </p:blipFill>
        <p:spPr>
          <a:xfrm>
            <a:off x="-5716634" y="-3657928"/>
            <a:ext cx="4394200" cy="21971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C83CCC6-BE79-42D6-A89E-6E016650A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3" t="30371" r="10743" b="30371"/>
          <a:stretch/>
        </p:blipFill>
        <p:spPr>
          <a:xfrm>
            <a:off x="-1655328" y="-6940213"/>
            <a:ext cx="4394200" cy="21971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DA442E36-2BA4-45DF-9A7D-CB215832A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3" t="30371" r="10743" b="30371"/>
          <a:stretch/>
        </p:blipFill>
        <p:spPr>
          <a:xfrm>
            <a:off x="-770425" y="-6673861"/>
            <a:ext cx="4394200" cy="21971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36915DD4-14F6-4A31-A2F9-D0771A4A7C12}"/>
              </a:ext>
            </a:extLst>
          </p:cNvPr>
          <p:cNvSpPr/>
          <p:nvPr/>
        </p:nvSpPr>
        <p:spPr>
          <a:xfrm>
            <a:off x="3459843" y="861830"/>
            <a:ext cx="4394200" cy="2197100"/>
          </a:xfrm>
          <a:prstGeom prst="rect">
            <a:avLst/>
          </a:prstGeom>
          <a:gradFill>
            <a:gsLst>
              <a:gs pos="100000">
                <a:srgbClr val="C00000"/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266" name="Picture 2" descr="Afbeeldingsresultaat voor judge hammer png">
            <a:extLst>
              <a:ext uri="{FF2B5EF4-FFF2-40B4-BE49-F238E27FC236}">
                <a16:creationId xmlns:a16="http://schemas.microsoft.com/office/drawing/2014/main" id="{3FCF161F-15F2-44B0-9271-9CF8DC042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5778">
                        <a14:foregroundMark x1="73667" y1="60556" x2="79889" y2="67667"/>
                        <a14:foregroundMark x1="79889" y1="67667" x2="88000" y2="71889"/>
                        <a14:foregroundMark x1="88000" y1="71889" x2="95778" y2="73444"/>
                        <a14:foregroundMark x1="95778" y1="73444" x2="91556" y2="7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59" t="11111" r="2023" b="14861"/>
          <a:stretch/>
        </p:blipFill>
        <p:spPr bwMode="auto">
          <a:xfrm>
            <a:off x="4657376" y="861830"/>
            <a:ext cx="234159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4EA60F0-5AF4-484F-8593-91CEDC9827EB}"/>
              </a:ext>
            </a:extLst>
          </p:cNvPr>
          <p:cNvSpPr txBox="1"/>
          <p:nvPr/>
        </p:nvSpPr>
        <p:spPr>
          <a:xfrm>
            <a:off x="3526692" y="1062837"/>
            <a:ext cx="4260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Accept your judgment</a:t>
            </a:r>
            <a:endParaRPr lang="nl-NL" sz="28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57FE7970-A267-4EB3-A180-65393E27E48F}"/>
              </a:ext>
            </a:extLst>
          </p:cNvPr>
          <p:cNvSpPr/>
          <p:nvPr/>
        </p:nvSpPr>
        <p:spPr>
          <a:xfrm>
            <a:off x="8298543" y="861830"/>
            <a:ext cx="4394200" cy="2197100"/>
          </a:xfrm>
          <a:prstGeom prst="rect">
            <a:avLst/>
          </a:prstGeom>
          <a:gradFill>
            <a:gsLst>
              <a:gs pos="100000">
                <a:srgbClr val="C00000"/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2C2C8AB0-8503-4406-BF03-6159BA9FDF87}"/>
              </a:ext>
            </a:extLst>
          </p:cNvPr>
          <p:cNvSpPr/>
          <p:nvPr/>
        </p:nvSpPr>
        <p:spPr>
          <a:xfrm>
            <a:off x="3526692" y="3635980"/>
            <a:ext cx="4394200" cy="2197100"/>
          </a:xfrm>
          <a:prstGeom prst="rect">
            <a:avLst/>
          </a:prstGeom>
          <a:gradFill>
            <a:gsLst>
              <a:gs pos="100000">
                <a:srgbClr val="C00000"/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5" name="Picture 4" descr="Afbeeldingsresultaat voor fist">
            <a:extLst>
              <a:ext uri="{FF2B5EF4-FFF2-40B4-BE49-F238E27FC236}">
                <a16:creationId xmlns:a16="http://schemas.microsoft.com/office/drawing/2014/main" id="{2DA26839-2629-4622-83F7-ED1B0B53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32093" y="3333142"/>
            <a:ext cx="1971676" cy="280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kstvak 35">
            <a:extLst>
              <a:ext uri="{FF2B5EF4-FFF2-40B4-BE49-F238E27FC236}">
                <a16:creationId xmlns:a16="http://schemas.microsoft.com/office/drawing/2014/main" id="{CB443253-60ED-4BC5-8FE3-3F50CD3AC949}"/>
              </a:ext>
            </a:extLst>
          </p:cNvPr>
          <p:cNvSpPr txBox="1"/>
          <p:nvPr/>
        </p:nvSpPr>
        <p:spPr>
          <a:xfrm>
            <a:off x="3593541" y="3836987"/>
            <a:ext cx="4260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“I’m innocent!”</a:t>
            </a:r>
            <a:endParaRPr lang="nl-NL" sz="28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8E8EE9A1-1D91-45ED-B602-B6E25A77AC7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 flipH="1">
            <a:off x="8736693" y="1264931"/>
            <a:ext cx="3772807" cy="1568573"/>
          </a:xfrm>
          <a:prstGeom prst="rect">
            <a:avLst/>
          </a:prstGeom>
        </p:spPr>
      </p:pic>
      <p:sp>
        <p:nvSpPr>
          <p:cNvPr id="33" name="Tekstvak 32">
            <a:extLst>
              <a:ext uri="{FF2B5EF4-FFF2-40B4-BE49-F238E27FC236}">
                <a16:creationId xmlns:a16="http://schemas.microsoft.com/office/drawing/2014/main" id="{C4A05655-1D91-4804-876C-AF38BA6C765B}"/>
              </a:ext>
            </a:extLst>
          </p:cNvPr>
          <p:cNvSpPr txBox="1"/>
          <p:nvPr/>
        </p:nvSpPr>
        <p:spPr>
          <a:xfrm>
            <a:off x="8365392" y="1360215"/>
            <a:ext cx="4260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Rattata</a:t>
            </a:r>
            <a:endParaRPr lang="nl-NL" sz="72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E6F03537-7C06-440D-81C9-79706A8761A9}"/>
              </a:ext>
            </a:extLst>
          </p:cNvPr>
          <p:cNvSpPr/>
          <p:nvPr/>
        </p:nvSpPr>
        <p:spPr>
          <a:xfrm>
            <a:off x="-4120536" y="4150032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23071754-98FD-4F8D-891D-972D91B484F7}"/>
              </a:ext>
            </a:extLst>
          </p:cNvPr>
          <p:cNvCxnSpPr>
            <a:cxnSpLocks/>
          </p:cNvCxnSpPr>
          <p:nvPr/>
        </p:nvCxnSpPr>
        <p:spPr>
          <a:xfrm>
            <a:off x="-3367946" y="4825842"/>
            <a:ext cx="2889021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EE36688-61FD-4ABD-8186-197E1C64696E}"/>
              </a:ext>
            </a:extLst>
          </p:cNvPr>
          <p:cNvSpPr/>
          <p:nvPr/>
        </p:nvSpPr>
        <p:spPr>
          <a:xfrm>
            <a:off x="-3891821" y="4825537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3F190C98-2C91-4DC0-8F58-8E95DEA3C73A}"/>
              </a:ext>
            </a:extLst>
          </p:cNvPr>
          <p:cNvSpPr/>
          <p:nvPr/>
        </p:nvSpPr>
        <p:spPr>
          <a:xfrm flipH="1">
            <a:off x="-485275" y="4825537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A4FC308D-FECA-4BF2-B08D-7A8D79FD6B2F}"/>
              </a:ext>
            </a:extLst>
          </p:cNvPr>
          <p:cNvSpPr/>
          <p:nvPr/>
        </p:nvSpPr>
        <p:spPr>
          <a:xfrm>
            <a:off x="-3523770" y="4484795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860E4857-D457-4AD1-8C2A-FCC365C402B9}"/>
              </a:ext>
            </a:extLst>
          </p:cNvPr>
          <p:cNvSpPr/>
          <p:nvPr/>
        </p:nvSpPr>
        <p:spPr>
          <a:xfrm>
            <a:off x="-2993545" y="4481182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59F3A680-46B1-4A4D-8320-4CFA69DE7AC3}"/>
              </a:ext>
            </a:extLst>
          </p:cNvPr>
          <p:cNvSpPr/>
          <p:nvPr/>
        </p:nvSpPr>
        <p:spPr>
          <a:xfrm>
            <a:off x="-826305" y="4481182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13C0D8F1-783F-45CE-B49D-3654BCC2397C}"/>
              </a:ext>
            </a:extLst>
          </p:cNvPr>
          <p:cNvSpPr/>
          <p:nvPr/>
        </p:nvSpPr>
        <p:spPr>
          <a:xfrm>
            <a:off x="-1356530" y="4481182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2E8C28A8-5232-492D-B383-A07794292525}"/>
              </a:ext>
            </a:extLst>
          </p:cNvPr>
          <p:cNvSpPr/>
          <p:nvPr/>
        </p:nvSpPr>
        <p:spPr>
          <a:xfrm>
            <a:off x="-1896997" y="4481182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5BF103CB-0436-421A-A859-A821D04BBF36}"/>
              </a:ext>
            </a:extLst>
          </p:cNvPr>
          <p:cNvSpPr/>
          <p:nvPr/>
        </p:nvSpPr>
        <p:spPr>
          <a:xfrm>
            <a:off x="-2456499" y="4481182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7CD8610-A401-4B8B-A38C-3082C437FADD}"/>
              </a:ext>
            </a:extLst>
          </p:cNvPr>
          <p:cNvSpPr txBox="1"/>
          <p:nvPr/>
        </p:nvSpPr>
        <p:spPr>
          <a:xfrm>
            <a:off x="-4120536" y="5108430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ln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 Black" panose="020B0A04020102020204" pitchFamily="34" charset="0"/>
              </a:rPr>
              <a:t>continue</a:t>
            </a:r>
            <a:endParaRPr lang="nl-NL" sz="4000" dirty="0">
              <a:ln>
                <a:gradFill flip="none" rotWithShape="1">
                  <a:gsLst>
                    <a:gs pos="0">
                      <a:srgbClr val="FF000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</a:ln>
              <a:gradFill flip="none" rotWithShape="1">
                <a:gsLst>
                  <a:gs pos="0">
                    <a:schemeClr val="bg1"/>
                  </a:gs>
                  <a:gs pos="6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rial Black" panose="020B0A04020102020204" pitchFamily="34" charset="0"/>
            </a:endParaRPr>
          </a:p>
        </p:txBody>
      </p:sp>
      <p:sp>
        <p:nvSpPr>
          <p:cNvPr id="75" name="Vrije vorm: vorm 74">
            <a:extLst>
              <a:ext uri="{FF2B5EF4-FFF2-40B4-BE49-F238E27FC236}">
                <a16:creationId xmlns:a16="http://schemas.microsoft.com/office/drawing/2014/main" id="{0072B50A-5327-471E-B84F-E9218F04E5AC}"/>
              </a:ext>
            </a:extLst>
          </p:cNvPr>
          <p:cNvSpPr/>
          <p:nvPr/>
        </p:nvSpPr>
        <p:spPr>
          <a:xfrm>
            <a:off x="-4120536" y="6492517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109E2627-B69C-41A7-828E-B6A27727F2E8}"/>
              </a:ext>
            </a:extLst>
          </p:cNvPr>
          <p:cNvCxnSpPr>
            <a:cxnSpLocks/>
          </p:cNvCxnSpPr>
          <p:nvPr/>
        </p:nvCxnSpPr>
        <p:spPr>
          <a:xfrm>
            <a:off x="-3367946" y="7168327"/>
            <a:ext cx="2889021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Vrije vorm: vorm 76">
            <a:extLst>
              <a:ext uri="{FF2B5EF4-FFF2-40B4-BE49-F238E27FC236}">
                <a16:creationId xmlns:a16="http://schemas.microsoft.com/office/drawing/2014/main" id="{202C00B9-FAA7-4F3C-8684-C3369B909A5B}"/>
              </a:ext>
            </a:extLst>
          </p:cNvPr>
          <p:cNvSpPr/>
          <p:nvPr/>
        </p:nvSpPr>
        <p:spPr>
          <a:xfrm>
            <a:off x="-3891821" y="7168022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8" name="Vrije vorm: vorm 77">
            <a:extLst>
              <a:ext uri="{FF2B5EF4-FFF2-40B4-BE49-F238E27FC236}">
                <a16:creationId xmlns:a16="http://schemas.microsoft.com/office/drawing/2014/main" id="{99355067-C6E3-4665-B0A9-174B93F42939}"/>
              </a:ext>
            </a:extLst>
          </p:cNvPr>
          <p:cNvSpPr/>
          <p:nvPr/>
        </p:nvSpPr>
        <p:spPr>
          <a:xfrm flipH="1">
            <a:off x="-485275" y="7168022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" name="Rechthoek: afgeronde hoeken 78">
            <a:extLst>
              <a:ext uri="{FF2B5EF4-FFF2-40B4-BE49-F238E27FC236}">
                <a16:creationId xmlns:a16="http://schemas.microsoft.com/office/drawing/2014/main" id="{02DEBA9E-7037-4250-A5D6-064ECE70B663}"/>
              </a:ext>
            </a:extLst>
          </p:cNvPr>
          <p:cNvSpPr/>
          <p:nvPr/>
        </p:nvSpPr>
        <p:spPr>
          <a:xfrm>
            <a:off x="-3523770" y="6827280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0" name="Rechthoek: afgeronde hoeken 79">
            <a:extLst>
              <a:ext uri="{FF2B5EF4-FFF2-40B4-BE49-F238E27FC236}">
                <a16:creationId xmlns:a16="http://schemas.microsoft.com/office/drawing/2014/main" id="{9CA330F6-8E2F-48AC-917C-6B706B66AB42}"/>
              </a:ext>
            </a:extLst>
          </p:cNvPr>
          <p:cNvSpPr/>
          <p:nvPr/>
        </p:nvSpPr>
        <p:spPr>
          <a:xfrm>
            <a:off x="-2993545" y="6823667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1" name="Rechthoek: afgeronde hoeken 80">
            <a:extLst>
              <a:ext uri="{FF2B5EF4-FFF2-40B4-BE49-F238E27FC236}">
                <a16:creationId xmlns:a16="http://schemas.microsoft.com/office/drawing/2014/main" id="{7532CCC7-316A-47A1-89A4-27D13F9CDCEF}"/>
              </a:ext>
            </a:extLst>
          </p:cNvPr>
          <p:cNvSpPr/>
          <p:nvPr/>
        </p:nvSpPr>
        <p:spPr>
          <a:xfrm>
            <a:off x="-826305" y="6823667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2" name="Rechthoek: afgeronde hoeken 81">
            <a:extLst>
              <a:ext uri="{FF2B5EF4-FFF2-40B4-BE49-F238E27FC236}">
                <a16:creationId xmlns:a16="http://schemas.microsoft.com/office/drawing/2014/main" id="{D86FC814-15DB-4B67-9326-E0E26CC4EEC4}"/>
              </a:ext>
            </a:extLst>
          </p:cNvPr>
          <p:cNvSpPr/>
          <p:nvPr/>
        </p:nvSpPr>
        <p:spPr>
          <a:xfrm>
            <a:off x="-1356530" y="6823667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Rechthoek: afgeronde hoeken 82">
            <a:extLst>
              <a:ext uri="{FF2B5EF4-FFF2-40B4-BE49-F238E27FC236}">
                <a16:creationId xmlns:a16="http://schemas.microsoft.com/office/drawing/2014/main" id="{F26DDD28-A289-460C-BC60-A6F8B251255D}"/>
              </a:ext>
            </a:extLst>
          </p:cNvPr>
          <p:cNvSpPr/>
          <p:nvPr/>
        </p:nvSpPr>
        <p:spPr>
          <a:xfrm>
            <a:off x="-1896997" y="6823667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4" name="Rechthoek: afgeronde hoeken 83">
            <a:extLst>
              <a:ext uri="{FF2B5EF4-FFF2-40B4-BE49-F238E27FC236}">
                <a16:creationId xmlns:a16="http://schemas.microsoft.com/office/drawing/2014/main" id="{7639CF92-CC38-4143-BC6F-C7D601974D28}"/>
              </a:ext>
            </a:extLst>
          </p:cNvPr>
          <p:cNvSpPr/>
          <p:nvPr/>
        </p:nvSpPr>
        <p:spPr>
          <a:xfrm>
            <a:off x="-2456499" y="6823667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DFC60312-796B-4A0E-BEEE-8436C94C10BE}"/>
              </a:ext>
            </a:extLst>
          </p:cNvPr>
          <p:cNvSpPr txBox="1"/>
          <p:nvPr/>
        </p:nvSpPr>
        <p:spPr>
          <a:xfrm>
            <a:off x="-4120536" y="7450915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gradFill flip="none" rotWithShape="1">
                    <a:gsLst>
                      <a:gs pos="100000">
                        <a:srgbClr val="FF0000"/>
                      </a:gs>
                      <a:gs pos="0">
                        <a:srgbClr val="0070C0"/>
                      </a:gs>
                    </a:gsLst>
                    <a:lin ang="0" scaled="1"/>
                    <a:tileRect/>
                  </a:gradFill>
                </a:ln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 Black" panose="020B0A04020102020204" pitchFamily="34" charset="0"/>
              </a:rPr>
              <a:t>continue</a:t>
            </a:r>
            <a:endParaRPr lang="nl-NL" sz="4000" dirty="0">
              <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70C0"/>
                    </a:gs>
                  </a:gsLst>
                  <a:lin ang="0" scaled="1"/>
                  <a:tileRect/>
                </a:gradFill>
              </a:ln>
              <a:gradFill flip="none" rotWithShape="1">
                <a:gsLst>
                  <a:gs pos="0">
                    <a:schemeClr val="bg1"/>
                  </a:gs>
                  <a:gs pos="6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39836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199</Words>
  <Application>Microsoft Office PowerPoint</Application>
  <PresentationFormat>Breedbeeld</PresentationFormat>
  <Paragraphs>64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Pieter Jan van Dijk</dc:creator>
  <cp:lastModifiedBy>pieterjan dijk</cp:lastModifiedBy>
  <cp:revision>286</cp:revision>
  <dcterms:created xsi:type="dcterms:W3CDTF">2018-11-27T09:17:03Z</dcterms:created>
  <dcterms:modified xsi:type="dcterms:W3CDTF">2018-12-03T13:41:05Z</dcterms:modified>
</cp:coreProperties>
</file>